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305" r:id="rId6"/>
    <p:sldId id="261" r:id="rId7"/>
    <p:sldId id="307" r:id="rId8"/>
    <p:sldId id="309" r:id="rId9"/>
    <p:sldId id="310" r:id="rId10"/>
    <p:sldId id="319" r:id="rId11"/>
    <p:sldId id="317" r:id="rId12"/>
    <p:sldId id="266" r:id="rId13"/>
    <p:sldId id="267" r:id="rId14"/>
    <p:sldId id="270" r:id="rId15"/>
    <p:sldId id="284" r:id="rId16"/>
    <p:sldId id="301" r:id="rId17"/>
    <p:sldId id="302" r:id="rId18"/>
    <p:sldId id="303" r:id="rId19"/>
    <p:sldId id="293" r:id="rId20"/>
    <p:sldId id="312" r:id="rId21"/>
    <p:sldId id="313" r:id="rId22"/>
    <p:sldId id="304" r:id="rId23"/>
    <p:sldId id="314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16" r:id="rId32"/>
    <p:sldId id="306" r:id="rId33"/>
    <p:sldId id="320" r:id="rId34"/>
  </p:sldIdLst>
  <p:sldSz cx="18288000" cy="10287000"/>
  <p:notesSz cx="6858000" cy="9144000"/>
  <p:embeddedFontLst>
    <p:embeddedFont>
      <p:font typeface="Aptos ExtraBold" panose="020B0004020202020204" pitchFamily="34" charset="0"/>
      <p:bold r:id="rId37"/>
      <p:boldItalic r:id="rId38"/>
    </p:embeddedFont>
    <p:embeddedFont>
      <p:font typeface="Open Sans" pitchFamily="2" charset="0"/>
      <p:regular r:id="rId39"/>
      <p:bold r:id="rId40"/>
      <p:italic r:id="rId41"/>
      <p:boldItalic r:id="rId42"/>
    </p:embeddedFont>
    <p:embeddedFont>
      <p:font typeface="Poppins" panose="00000500000000000000" pitchFamily="2" charset="0"/>
      <p:regular r:id="rId43"/>
      <p:bold r:id="rId44"/>
      <p:italic r:id="rId45"/>
      <p:boldItalic r:id="rId46"/>
    </p:embeddedFont>
    <p:embeddedFont>
      <p:font typeface="Poppins Bold" panose="00000800000000000000" charset="0"/>
      <p:regular r:id="rId47"/>
    </p:embeddedFont>
    <p:embeddedFont>
      <p:font typeface="Poppins Light" panose="00000400000000000000" pitchFamily="2" charset="0"/>
      <p:regular r:id="rId48"/>
      <p:italic r:id="rId49"/>
    </p:embeddedFont>
    <p:embeddedFont>
      <p:font typeface="Poppins SemiBold" panose="00000700000000000000" pitchFamily="2" charset="0"/>
      <p:bold r:id="rId50"/>
      <p:boldItalic r:id="rId51"/>
    </p:embeddedFont>
    <p:embeddedFont>
      <p:font typeface="Poppins Ultra-Bold" panose="020B0604020202020204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toriel (à supprimer)" id="{C4957526-560C-4F58-948D-AAEDC19A5B25}">
          <p14:sldIdLst>
            <p14:sldId id="256"/>
            <p14:sldId id="257"/>
            <p14:sldId id="258"/>
            <p14:sldId id="259"/>
          </p14:sldIdLst>
        </p14:section>
        <p14:section name="Introduction" id="{CD91277A-BCDF-4A3A-846C-4DE159553209}">
          <p14:sldIdLst>
            <p14:sldId id="305"/>
            <p14:sldId id="261"/>
            <p14:sldId id="307"/>
            <p14:sldId id="309"/>
            <p14:sldId id="310"/>
            <p14:sldId id="319"/>
            <p14:sldId id="317"/>
            <p14:sldId id="266"/>
          </p14:sldIdLst>
        </p14:section>
        <p14:section name="Contenu du cours (chapitres)" id="{095C6AF5-A498-465C-A9E2-EC7519DDB04C}">
          <p14:sldIdLst>
            <p14:sldId id="267"/>
            <p14:sldId id="270"/>
            <p14:sldId id="284"/>
            <p14:sldId id="301"/>
            <p14:sldId id="302"/>
            <p14:sldId id="303"/>
            <p14:sldId id="293"/>
            <p14:sldId id="312"/>
            <p14:sldId id="313"/>
            <p14:sldId id="304"/>
            <p14:sldId id="314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Synthèse et fin de séance" id="{09FFB851-55F0-4033-9D91-2BC85C371C20}">
          <p14:sldIdLst>
            <p14:sldId id="316"/>
            <p14:sldId id="306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E17"/>
    <a:srgbClr val="FFFAD1"/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90327" autoAdjust="0"/>
  </p:normalViewPr>
  <p:slideViewPr>
    <p:cSldViewPr>
      <p:cViewPr>
        <p:scale>
          <a:sx n="56" d="100"/>
          <a:sy n="56" d="100"/>
        </p:scale>
        <p:origin x="355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783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234F4AD-D7AE-DFE6-72DE-CE5FBEEDB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5D8E54-C776-E7D5-4889-D38C2931DB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45B99-F4B4-4A5C-851E-D02D2CF9AF6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881590-F480-424A-4292-4E5AECE9CC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DB1D6C-8BD2-1F06-A719-F284A6EC59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8A8AB-4D90-4937-ADE6-73DDA277B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63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30D27-B133-44FF-BE6C-9E3CBF08FD81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0774D-6103-4C41-8D92-BF45A751D7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90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734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Montrer que la prise de contact est légitime</a:t>
            </a:r>
            <a:r>
              <a:rPr lang="fr-FR" dirty="0"/>
              <a:t> en cas de question ou de difficulté.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Encourager les personnes étudiantes à signaler une situation particulière</a:t>
            </a:r>
            <a:r>
              <a:rPr lang="fr-FR" dirty="0"/>
              <a:t> (handicap, mesure d’aménagement, absence, contrainte personnelle).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Faciliter l’anticipation d’éventuels besoins d’adaptation</a:t>
            </a:r>
            <a:r>
              <a:rPr lang="fr-FR" dirty="0"/>
              <a:t> lorsque cela est possible.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Ouvrir un espace de dialogue</a:t>
            </a:r>
            <a:r>
              <a:rPr lang="fr-FR" dirty="0"/>
              <a:t> autour du déroulement du cours et des apprentissages.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Valoriser les retours des personnes étudiantes</a:t>
            </a:r>
            <a:r>
              <a:rPr lang="fr-FR" dirty="0"/>
              <a:t> comme source d’amélioration du cours.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Renforcer un climat de confiance et d’écoute</a:t>
            </a:r>
            <a:r>
              <a:rPr lang="fr-FR" dirty="0"/>
              <a:t> entre l’enseignant ou l’enseignante et les personnes étudiantes.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indiquer </a:t>
            </a:r>
            <a:r>
              <a:rPr lang="fr-FR" b="1" dirty="0"/>
              <a:t>clairement les modalités de contact</a:t>
            </a:r>
            <a:r>
              <a:rPr lang="fr-FR" dirty="0"/>
              <a:t> (mail, permanence, forum, etc.).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préciser si possible </a:t>
            </a:r>
            <a:r>
              <a:rPr lang="fr-FR" b="1" dirty="0"/>
              <a:t>un délai de réponse indicatif.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rappeler que les échanges peuvent rester </a:t>
            </a:r>
            <a:r>
              <a:rPr lang="fr-FR" b="1" dirty="0"/>
              <a:t>confidentiels lorsque la situation le nécessite.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encourager la prise de contact </a:t>
            </a:r>
            <a:r>
              <a:rPr lang="fr-FR" b="1" dirty="0"/>
              <a:t>le plus tôt possible</a:t>
            </a:r>
            <a:r>
              <a:rPr lang="fr-FR" dirty="0"/>
              <a:t> en cas de difficulté.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824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r>
              <a:rPr lang="fr-FR" dirty="0"/>
              <a:t>Expliciter les modalités d’évaluation et les rappeler régulièrement permet de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1" dirty="0"/>
              <a:t>Clarifier les attentes et objectifs</a:t>
            </a:r>
            <a:r>
              <a:rPr lang="fr-FR" dirty="0"/>
              <a:t> dès le premier cours.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1" dirty="0"/>
              <a:t>Soutenir l’autonomie</a:t>
            </a:r>
            <a:r>
              <a:rPr lang="fr-FR" dirty="0"/>
              <a:t> et la progression à son rythme.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="1" dirty="0"/>
              <a:t>Réduire le stress</a:t>
            </a:r>
            <a:r>
              <a:rPr lang="fr-FR" dirty="0"/>
              <a:t> et permettre l’anticipation.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Garantit l’inclusion en donnant un </a:t>
            </a:r>
            <a:r>
              <a:rPr lang="fr-FR" b="1" dirty="0"/>
              <a:t>accès commun à l’information</a:t>
            </a:r>
            <a:r>
              <a:rPr lang="fr-FR" dirty="0"/>
              <a:t>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Afficher clairement les modalités sur le diapo dès le début du cours.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Commenter à l’oral</a:t>
            </a:r>
            <a:r>
              <a:rPr lang="fr-FR" dirty="0"/>
              <a:t> pour expliciter chaque modalité et répondre aux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Rappeler régulièrement ces informations au cours du semestre.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Publier également les modalités sur </a:t>
            </a:r>
            <a:r>
              <a:rPr lang="fr-FR" b="1" dirty="0"/>
              <a:t>l’ENT/Moodle ou autre espace accessible</a:t>
            </a:r>
            <a:r>
              <a:rPr lang="fr-FR" dirty="0"/>
              <a:t> pour pouvoir s’y reporter.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146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 le </a:t>
            </a:r>
            <a:r>
              <a:rPr lang="fr-FR" b="1" dirty="0"/>
              <a:t>titre du chapitre</a:t>
            </a:r>
            <a:r>
              <a:rPr lang="fr-FR" dirty="0"/>
              <a:t> et les </a:t>
            </a:r>
            <a:r>
              <a:rPr lang="fr-FR" b="1" dirty="0"/>
              <a:t>sous-titres</a:t>
            </a:r>
            <a:r>
              <a:rPr lang="fr-FR" dirty="0"/>
              <a:t> pour situer immédiatement le contexte de cette partie.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Permet de </a:t>
            </a:r>
            <a:r>
              <a:rPr lang="fr-FR" b="1" dirty="0"/>
              <a:t>se repérer </a:t>
            </a:r>
            <a:r>
              <a:rPr lang="fr-FR" dirty="0"/>
              <a:t>et de comprendre l’organisation de la séance.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Favorise l’engagement et la concentration dès le début, en clarifiant ce qui sera abordé.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Facilite la prise de notes.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Utiliser un </a:t>
            </a:r>
            <a:r>
              <a:rPr lang="fr-FR" b="1" dirty="0"/>
              <a:t>titre clair et lisible</a:t>
            </a:r>
            <a:r>
              <a:rPr lang="fr-FR" dirty="0"/>
              <a:t>, avec sous-titres structurés.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Veiller à une </a:t>
            </a:r>
            <a:r>
              <a:rPr lang="fr-FR" b="1" dirty="0"/>
              <a:t>mise en page sobre et lisible</a:t>
            </a:r>
            <a:r>
              <a:rPr lang="fr-FR" dirty="0"/>
              <a:t> (taille de police, contraste, couleurs).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Ajouter un </a:t>
            </a:r>
            <a:r>
              <a:rPr lang="fr-FR" b="1" dirty="0"/>
              <a:t>repère visuel</a:t>
            </a:r>
            <a:r>
              <a:rPr lang="fr-FR" dirty="0"/>
              <a:t> (numéro de chapitre, icône, couleur) pour faciliter le suivi.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Présenter oralement</a:t>
            </a:r>
            <a:r>
              <a:rPr lang="fr-FR" dirty="0"/>
              <a:t> la structure pour renforcer la compréhension et l’inclusion.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Veiller à reprendre exactement les mêmes titres et sous-titres sur les diapositives correspondantes pour garantir la cohérence.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094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2C699-9632-AA73-3264-6CA8F65BD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C07810-D6B1-C08D-A65F-6D98BCD28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0961B94-DB1D-C313-9937-F686BDDA8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Zones à remplir :</a:t>
            </a:r>
            <a:endParaRPr lang="fr-FR" dirty="0"/>
          </a:p>
          <a:p>
            <a:r>
              <a:rPr lang="fr-FR" dirty="0"/>
              <a:t>Titre de la séance</a:t>
            </a:r>
          </a:p>
          <a:p>
            <a:r>
              <a:rPr lang="fr-FR" dirty="0"/>
              <a:t>Nom de l’activité ou du chapitre et sous-titre</a:t>
            </a:r>
          </a:p>
          <a:p>
            <a:r>
              <a:rPr lang="fr-FR" dirty="0"/>
              <a:t>Encadrés en pointillés</a:t>
            </a:r>
          </a:p>
          <a:p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Pertinence</a:t>
            </a:r>
            <a:r>
              <a:rPr lang="fr-FR" dirty="0"/>
              <a:t> → choisir une image directement liée au contenu ou à l’objectif pédagogique.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Qualité</a:t>
            </a:r>
            <a:r>
              <a:rPr lang="fr-FR" dirty="0"/>
              <a:t> → utiliser une image claire, lisible et de bonne résolution.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Lisibilité</a:t>
            </a:r>
            <a:r>
              <a:rPr lang="fr-FR" dirty="0"/>
              <a:t> → veiller à ce que l’image ne masque pas le texte et soit visible par tous. 1 à 2 images max par diapo,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Accessibilité</a:t>
            </a:r>
            <a:r>
              <a:rPr lang="fr-FR" dirty="0"/>
              <a:t> → ajouter une </a:t>
            </a:r>
            <a:r>
              <a:rPr lang="fr-FR" b="1" dirty="0"/>
              <a:t>description alternative (alt </a:t>
            </a:r>
            <a:r>
              <a:rPr lang="fr-FR" b="1" dirty="0" err="1"/>
              <a:t>text</a:t>
            </a:r>
            <a:r>
              <a:rPr lang="fr-FR" b="1" dirty="0"/>
              <a:t>)</a:t>
            </a:r>
            <a:r>
              <a:rPr lang="fr-FR" dirty="0"/>
              <a:t> et une légende sous l’image.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Simplicité</a:t>
            </a:r>
            <a:r>
              <a:rPr lang="fr-FR" dirty="0"/>
              <a:t> → éviter les images trop chargées ou distractives.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Commentaire oral</a:t>
            </a:r>
            <a:r>
              <a:rPr lang="fr-FR" dirty="0"/>
              <a:t> → expliciter l’image pour aider à la compréhension.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8B10B3-D1FF-44CD-9351-4CF4F180D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470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Objectif</a:t>
            </a:r>
            <a:r>
              <a:rPr lang="fr-FR" dirty="0"/>
              <a:t> → clarifie ce que la personne doit apprendre ou produire, pour orienter son 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Durée</a:t>
            </a:r>
            <a:r>
              <a:rPr lang="fr-FR" dirty="0"/>
              <a:t> → permet de gérer son temps et d’adapter son rythme.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Travail</a:t>
            </a:r>
            <a:r>
              <a:rPr lang="fr-FR" dirty="0"/>
              <a:t> → décrit précisément les modalités (individuel, binôme, groupe…).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Restitution</a:t>
            </a:r>
            <a:r>
              <a:rPr lang="fr-FR" dirty="0"/>
              <a:t> → indique le format attendu et propose des options inclusives (écrit, oral, numérique…).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Étapes / déroulement</a:t>
            </a:r>
            <a:r>
              <a:rPr lang="fr-FR" dirty="0"/>
              <a:t> → guide l’organisation et sécurise la progression.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Afficher </a:t>
            </a:r>
            <a:r>
              <a:rPr lang="fr-FR" b="1" dirty="0"/>
              <a:t>tous ces éléments</a:t>
            </a:r>
            <a:r>
              <a:rPr lang="fr-FR" dirty="0"/>
              <a:t> sur le diapo.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Commenter à l’oral</a:t>
            </a:r>
            <a:r>
              <a:rPr lang="fr-FR" dirty="0"/>
              <a:t> pour clarifier.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Proposer </a:t>
            </a:r>
            <a:r>
              <a:rPr lang="fr-FR" b="1" dirty="0"/>
              <a:t>différents formats de travail et de restitution</a:t>
            </a:r>
            <a:r>
              <a:rPr lang="fr-FR" dirty="0"/>
              <a:t> pour soutenir l’inclusion.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218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Afficher et expliciter la question favorise </a:t>
            </a:r>
            <a:r>
              <a:rPr lang="fr-FR" b="1" dirty="0"/>
              <a:t>l’engagement et la réflexion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Permet aux personnes étudiantes de </a:t>
            </a:r>
            <a:r>
              <a:rPr lang="fr-FR" b="1" dirty="0"/>
              <a:t>répondre à leur rythme</a:t>
            </a:r>
            <a:r>
              <a:rPr lang="fr-FR" dirty="0"/>
              <a:t>, sans pression.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Offre des </a:t>
            </a:r>
            <a:r>
              <a:rPr lang="fr-FR" b="1" dirty="0"/>
              <a:t>canaux alternatifs</a:t>
            </a:r>
            <a:r>
              <a:rPr lang="fr-FR" dirty="0"/>
              <a:t> pour répondre (</a:t>
            </a:r>
            <a:r>
              <a:rPr lang="fr-FR" dirty="0" err="1"/>
              <a:t>Wooclap</a:t>
            </a:r>
            <a:r>
              <a:rPr lang="fr-FR" dirty="0"/>
              <a:t>, écrit, forum) et garantir l’inclusion.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Afficher clairement la question sur le diapo.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Commenter à l’oral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Proposer </a:t>
            </a:r>
            <a:r>
              <a:rPr lang="fr-FR" b="1" dirty="0"/>
              <a:t>différents modes de réponse</a:t>
            </a:r>
            <a:r>
              <a:rPr lang="fr-FR" dirty="0"/>
              <a:t> (oral, écrit, anonyme, numérique) pour respecter les profils et rythmes variés.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Encourager la participation </a:t>
            </a:r>
            <a:r>
              <a:rPr lang="fr-FR" b="1" dirty="0"/>
              <a:t>volontaire</a:t>
            </a:r>
            <a:r>
              <a:rPr lang="fr-FR" dirty="0"/>
              <a:t> et valoriser toutes les contributions.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145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Formuler </a:t>
            </a:r>
            <a:r>
              <a:rPr lang="fr-FR" b="1" dirty="0"/>
              <a:t>clairement et simplement</a:t>
            </a:r>
            <a:r>
              <a:rPr lang="fr-FR" dirty="0"/>
              <a:t> la définition.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Utiliser des </a:t>
            </a:r>
            <a:r>
              <a:rPr lang="fr-FR" b="1" dirty="0"/>
              <a:t>phrases courtes</a:t>
            </a:r>
            <a:r>
              <a:rPr lang="fr-FR" dirty="0"/>
              <a:t> et un </a:t>
            </a:r>
            <a:r>
              <a:rPr lang="fr-FR" b="1" dirty="0"/>
              <a:t>vocabulaire accessible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Mettre en </a:t>
            </a:r>
            <a:r>
              <a:rPr lang="fr-FR" b="1" dirty="0"/>
              <a:t>gras ou couleur les mots-clés</a:t>
            </a:r>
            <a:r>
              <a:rPr lang="fr-FR" dirty="0"/>
              <a:t> pour faciliter la lecture.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Ajouter un </a:t>
            </a:r>
            <a:r>
              <a:rPr lang="fr-FR" b="1" dirty="0"/>
              <a:t>exemple concret</a:t>
            </a:r>
            <a:r>
              <a:rPr lang="fr-FR" dirty="0"/>
              <a:t> si possible.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Afficher l’encadré </a:t>
            </a:r>
            <a:r>
              <a:rPr lang="fr-FR" b="1" dirty="0"/>
              <a:t>de manière persistante</a:t>
            </a:r>
            <a:r>
              <a:rPr lang="fr-FR" dirty="0"/>
              <a:t> et le </a:t>
            </a:r>
            <a:r>
              <a:rPr lang="fr-FR" b="1" dirty="0"/>
              <a:t>commenter à l’oral</a:t>
            </a:r>
            <a:r>
              <a:rPr lang="fr-FR" dirty="0"/>
              <a:t> pour renforcer compréhension et inclusion.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43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Facilite la </a:t>
            </a:r>
            <a:r>
              <a:rPr lang="fr-FR" b="1" dirty="0"/>
              <a:t>révision et la mémorisation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Clarifie ce qui est vraiment essentiel.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Soutient </a:t>
            </a:r>
            <a:r>
              <a:rPr lang="fr-FR" b="1" dirty="0"/>
              <a:t>tous les profils d’apprentissage.</a:t>
            </a:r>
          </a:p>
          <a:p>
            <a:endParaRPr lang="fr-FR" b="1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Lister 3 à 5 points essentiels</a:t>
            </a:r>
            <a:r>
              <a:rPr lang="fr-FR" dirty="0"/>
              <a:t> pour ne pas surcharger l’information.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Formuler </a:t>
            </a:r>
            <a:r>
              <a:rPr lang="fr-FR" b="1" dirty="0"/>
              <a:t>phrases courtes et claires</a:t>
            </a:r>
            <a:r>
              <a:rPr lang="fr-FR" dirty="0"/>
              <a:t>, avec </a:t>
            </a:r>
            <a:r>
              <a:rPr lang="fr-FR" b="1" dirty="0"/>
              <a:t>mots-clés en gras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Utiliser </a:t>
            </a:r>
            <a:r>
              <a:rPr lang="fr-FR" b="1" dirty="0"/>
              <a:t>visuels ou schémas</a:t>
            </a:r>
            <a:r>
              <a:rPr lang="fr-FR" dirty="0"/>
              <a:t> si possible pour renforcer la compréhension.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Afficher la synthèse </a:t>
            </a:r>
            <a:r>
              <a:rPr lang="fr-FR" b="1" dirty="0"/>
              <a:t>en fin de chapitre</a:t>
            </a:r>
            <a:r>
              <a:rPr lang="fr-FR" dirty="0"/>
              <a:t> et la </a:t>
            </a:r>
            <a:r>
              <a:rPr lang="fr-FR" b="1" dirty="0"/>
              <a:t>commenter à l’oral</a:t>
            </a:r>
            <a:r>
              <a:rPr lang="fr-FR" dirty="0"/>
              <a:t> pour aider à mémoriser.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Encourager les personnes étudiantes à </a:t>
            </a:r>
            <a:r>
              <a:rPr lang="fr-FR" b="1" dirty="0"/>
              <a:t>relier ces points à leurs notes et activités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993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Permet aux idées de se poser et de mieux intégrer les informations.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Offre un temps de récupération mentale et réduit la fatigue cognitive.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Respecte les rythmes et besoins de chaque personne.</a:t>
            </a:r>
          </a:p>
          <a:p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Préciser la durée de la pause et l’heure de reprise.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Encourager à utiliser ce temps librement (réflexion, détente, discussion, sortie…).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Laisser visible la consigne à l’écran et rappeler oralement que chacun peut s’y adapter.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281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Favorise la compréhension et permet de clarifier les points difficiles.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Encourage l’engagement et la participation active.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Offre des options variées pour respecter les rythmes, besoins et préférences de communication de chacun.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Préciser que poser une question est </a:t>
            </a:r>
            <a:r>
              <a:rPr lang="fr-FR" b="1" dirty="0"/>
              <a:t>optionnel</a:t>
            </a:r>
            <a:r>
              <a:rPr lang="fr-FR" dirty="0"/>
              <a:t> et basé sur le volontariat.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Proposer différents canaux : </a:t>
            </a:r>
            <a:r>
              <a:rPr lang="fr-FR" b="1" dirty="0"/>
              <a:t>oral, </a:t>
            </a:r>
            <a:r>
              <a:rPr lang="fr-FR" b="1" dirty="0" err="1"/>
              <a:t>Wooclap</a:t>
            </a:r>
            <a:r>
              <a:rPr lang="fr-FR" b="1" dirty="0"/>
              <a:t>, forum Moodle, mail…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Afficher la consigne et la rappeler </a:t>
            </a:r>
            <a:r>
              <a:rPr lang="fr-FR" b="1" dirty="0"/>
              <a:t>à l’oral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05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036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Clarifier le rôle de chaque ressource</a:t>
            </a:r>
            <a:r>
              <a:rPr lang="fr-FR" dirty="0"/>
              <a:t> (préparation, approfondissement, consultation).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Aider chaque personne étudiante à prioriser les lectures</a:t>
            </a:r>
            <a:r>
              <a:rPr lang="fr-FR" dirty="0"/>
              <a:t> et à organiser son travail.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Rendre la charge de travail plus explicite</a:t>
            </a:r>
            <a:r>
              <a:rPr lang="fr-FR" dirty="0"/>
              <a:t> (pages à lire, durée d’une vidéo, partie ciblée).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Réduire la surcharge cognitive</a:t>
            </a:r>
            <a:r>
              <a:rPr lang="fr-FR" dirty="0"/>
              <a:t> liée à des listes de références trop longues ou peu contextualisées.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Soutenir l’autonomie</a:t>
            </a:r>
            <a:r>
              <a:rPr lang="fr-FR" dirty="0"/>
              <a:t> dans l’exploration des ressources du cours.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Permettre à chaque personne étudiante d’adapter son niveau d’approfondissement</a:t>
            </a:r>
            <a:r>
              <a:rPr lang="fr-FR" dirty="0"/>
              <a:t> selon ses besoins ou son intérêt.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limiter la diapositive à </a:t>
            </a:r>
            <a:r>
              <a:rPr lang="fr-FR" b="1" dirty="0"/>
              <a:t>quelques ressources clés</a:t>
            </a:r>
            <a:r>
              <a:rPr lang="fr-FR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indiquer </a:t>
            </a:r>
            <a:r>
              <a:rPr lang="fr-FR" b="1" dirty="0"/>
              <a:t>le type de ressource</a:t>
            </a:r>
            <a:r>
              <a:rPr lang="fr-FR" dirty="0"/>
              <a:t> (article, chapitre, vidéo, site, etc.)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préciser </a:t>
            </a:r>
            <a:r>
              <a:rPr lang="fr-FR" b="1" dirty="0"/>
              <a:t>la partie à consulter</a:t>
            </a:r>
            <a:r>
              <a:rPr lang="fr-FR" dirty="0"/>
              <a:t> (chapitre, pages, durée) lorsque c’est pertinent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signaler </a:t>
            </a:r>
            <a:r>
              <a:rPr lang="fr-FR" b="1" dirty="0"/>
              <a:t>le moment d’utilisation</a:t>
            </a:r>
            <a:r>
              <a:rPr lang="fr-FR" dirty="0"/>
              <a:t> (avant la séance, après la séance, pour aller plus loin)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proposer si besoin </a:t>
            </a:r>
            <a:r>
              <a:rPr lang="fr-FR" b="1" dirty="0"/>
              <a:t>une bibliographie complète ailleurs</a:t>
            </a:r>
            <a:r>
              <a:rPr lang="fr-FR" dirty="0"/>
              <a:t> (Moodle, document partagé, syllabus).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44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Facilite la mémorisation et la révision des éléments essentiels.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Clarifie ce qui est prioritaire pour l’apprentissage.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Soutient tous les profils en renforçant la compréhension et l’autonomie.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Sélectionner </a:t>
            </a:r>
            <a:r>
              <a:rPr lang="fr-FR" b="1" dirty="0"/>
              <a:t>6 points-clés maximum</a:t>
            </a:r>
            <a:r>
              <a:rPr lang="fr-FR" dirty="0"/>
              <a:t> pour ne pas surcharger.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Formuler </a:t>
            </a:r>
            <a:r>
              <a:rPr lang="fr-FR" b="1" dirty="0"/>
              <a:t>phrases courtes et claires</a:t>
            </a:r>
            <a:r>
              <a:rPr lang="fr-FR" dirty="0"/>
              <a:t>, avec </a:t>
            </a:r>
            <a:r>
              <a:rPr lang="fr-FR" b="1" dirty="0"/>
              <a:t>mots-clés en gras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Afficher la synthèse à l’écran et la </a:t>
            </a:r>
            <a:r>
              <a:rPr lang="fr-FR" b="1" dirty="0"/>
              <a:t>commenter à l’oral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Encourager à relier les points aux </a:t>
            </a:r>
            <a:r>
              <a:rPr lang="fr-FR" b="1" dirty="0"/>
              <a:t>activités et notes personnelles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Réutiliser ces points comme base pour </a:t>
            </a:r>
            <a:r>
              <a:rPr lang="fr-FR" b="1" dirty="0"/>
              <a:t>évaluations ou révisions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496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236ED-2C0B-43A9-24C9-2D0BAED5C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5D1D077-0CC7-C4EE-849F-25840871E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A85FE7-53E0-49DC-989D-1CB5E3E9B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0" dirty="0"/>
              <a:t>Explicite la fin du cours : peut être un repère important pour certains profils </a:t>
            </a:r>
            <a:r>
              <a:rPr lang="fr-FR" b="0" dirty="0" err="1"/>
              <a:t>neuroatypiques</a:t>
            </a:r>
            <a:r>
              <a:rPr lang="fr-FR" b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Permet de savoir où retrouver le diaporama et les ressources complémentaires.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Clarifie les modalités de contact pour poser des questions ou demander un soutien (invite aussi à le faire en explicitant cette possibilité).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Favorise l’autonomie et l’inclusion en donnant plusieurs canaux de communication.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Afficher clairement </a:t>
            </a:r>
            <a:r>
              <a:rPr lang="fr-FR" b="1" dirty="0"/>
              <a:t>le lien Moodle</a:t>
            </a:r>
            <a:r>
              <a:rPr lang="fr-FR" dirty="0"/>
              <a:t> et les ressources disponibles.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Préciser </a:t>
            </a:r>
            <a:r>
              <a:rPr lang="fr-FR" b="1" dirty="0"/>
              <a:t>tous les canaux de contact</a:t>
            </a:r>
            <a:r>
              <a:rPr lang="fr-FR" dirty="0"/>
              <a:t> : mail, bureau, forum…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Indiquer les </a:t>
            </a:r>
            <a:r>
              <a:rPr lang="fr-FR" b="1" dirty="0"/>
              <a:t>horaires et jours de disponibilité</a:t>
            </a:r>
            <a:r>
              <a:rPr lang="fr-FR" dirty="0"/>
              <a:t> pour les rendez-vous en présentiel.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Rappeler </a:t>
            </a:r>
            <a:r>
              <a:rPr lang="fr-FR" b="1" dirty="0"/>
              <a:t>oralement</a:t>
            </a:r>
            <a:r>
              <a:rPr lang="fr-FR" dirty="0"/>
              <a:t> ces informations pour que chaque personne sache comment les utiliser.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Encourager à utiliser les canaux de communications et horaires prévus pour des questions ou besoins particuliers.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CC5B6E-B612-DF5C-E0B2-C6860BCD9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96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21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45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Clarifie immédiatement </a:t>
            </a:r>
            <a:r>
              <a:rPr lang="fr-FR" b="1" dirty="0"/>
              <a:t>le contexte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Permet de situer la séance dans l’UE et le parcours de formation.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Favorise l’engagement et la compréhension dès le début, en donnant toutes les informations essentielles.</a:t>
            </a:r>
          </a:p>
          <a:p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Afficher clairement : </a:t>
            </a:r>
            <a:r>
              <a:rPr lang="fr-FR" b="1" dirty="0"/>
              <a:t>nom de l’UE, titre du cours, titre de la séance, type de cours, personne enseignante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Utiliser une </a:t>
            </a:r>
            <a:r>
              <a:rPr lang="fr-FR" b="1" dirty="0"/>
              <a:t>mise en page lisible</a:t>
            </a:r>
            <a:r>
              <a:rPr lang="fr-FR" dirty="0"/>
              <a:t>, avec titres et sous-titres distincts.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Rappeler </a:t>
            </a:r>
            <a:r>
              <a:rPr lang="fr-FR" b="1" dirty="0"/>
              <a:t>oralement ces informations</a:t>
            </a:r>
            <a:r>
              <a:rPr lang="fr-FR" dirty="0"/>
              <a:t> pour que chaque personne puisse se repérer.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Ritualiser cette diapo en début de chaque cours comme point de départ.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84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Clarté et repères temporels</a:t>
            </a:r>
            <a:r>
              <a:rPr lang="fr-FR" dirty="0"/>
              <a:t> → les personnes étudiantes voient où elles en sont dans le parcours du cours et de l’UE, ce qui réduit le stress et favorise la concentration.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Contexte et cohérence</a:t>
            </a:r>
            <a:r>
              <a:rPr lang="fr-FR" dirty="0"/>
              <a:t> → relier la séance aux autres permet de comprendre le fil du cours et d’intégrer les notions plus facilement.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Motivation et engagement</a:t>
            </a:r>
            <a:r>
              <a:rPr lang="fr-FR" dirty="0"/>
              <a:t> → savoir ce qui va suivre ou ce qui a été abordé suscite l’intérêt et l’implication.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Afficher sur le diapo la </a:t>
            </a:r>
            <a:r>
              <a:rPr lang="fr-FR" b="1" dirty="0"/>
              <a:t>position de la séance dans l’UE ou le parcours</a:t>
            </a:r>
            <a:r>
              <a:rPr lang="fr-FR" dirty="0"/>
              <a:t> (ex. numéro de séance, titre du chapitre).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Rappeler </a:t>
            </a:r>
            <a:r>
              <a:rPr lang="fr-FR" b="1" dirty="0"/>
              <a:t>oralement le lien avec les séances précédentes et suivantes</a:t>
            </a:r>
            <a:r>
              <a:rPr lang="fr-FR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Encourager à </a:t>
            </a:r>
            <a:r>
              <a:rPr lang="fr-FR" b="1" dirty="0"/>
              <a:t>faire le lien avec leurs notes et activités passées</a:t>
            </a:r>
            <a:r>
              <a:rPr lang="fr-FR" dirty="0"/>
              <a:t> pour renforcer la mémorisation.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12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r-FR" b="1" dirty="0"/>
              <a:t>Zones à remplir</a:t>
            </a:r>
            <a:endParaRPr lang="fr-FR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0" dirty="0"/>
              <a:t>Liste des activités ou chapitres de la séance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0" dirty="0"/>
              <a:t>Durée indicative par partie et pauses prévues</a:t>
            </a:r>
            <a:r>
              <a:rPr lang="fr-FR" dirty="0"/>
              <a:t> (optionnel, mais recommandé pour aider à se repérer).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fr-FR" dirty="0"/>
          </a:p>
          <a:p>
            <a:pPr>
              <a:lnSpc>
                <a:spcPct val="200000"/>
              </a:lnSpc>
            </a:pPr>
            <a:r>
              <a:rPr lang="fr-FR" b="1" dirty="0"/>
              <a:t>Pourquoi c’est important :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Clarté et repères</a:t>
            </a:r>
            <a:r>
              <a:rPr lang="fr-FR" dirty="0"/>
              <a:t> : permet de </a:t>
            </a:r>
            <a:r>
              <a:rPr lang="fr-FR" b="1" dirty="0"/>
              <a:t>visualiser la structure de la séance</a:t>
            </a:r>
            <a:r>
              <a:rPr lang="fr-FR" dirty="0"/>
              <a:t> et de mieux suivre le déroulement.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Gestion de l’attention</a:t>
            </a:r>
            <a:r>
              <a:rPr lang="fr-FR" dirty="0"/>
              <a:t> : savoir combien de temps est consacré à chaque partie aide à rester concentré et à planifier l’effort.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Motivation et engagement</a:t>
            </a:r>
            <a:r>
              <a:rPr lang="fr-FR" dirty="0"/>
              <a:t> : voir le plan rassure et crée une </a:t>
            </a:r>
            <a:r>
              <a:rPr lang="fr-FR" b="1" dirty="0"/>
              <a:t>attente positive</a:t>
            </a:r>
            <a:r>
              <a:rPr lang="fr-FR" dirty="0"/>
              <a:t> pour chaque partie.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Accessibilité</a:t>
            </a:r>
            <a:r>
              <a:rPr lang="fr-FR" dirty="0"/>
              <a:t> : un plan de séance clair aide toutes les personnes, y compris celles ayant des besoins spécifiques ou des difficultés d’attention.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02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À remplir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2 à 4 objectifs maximum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Formulés du point de vue des personnes étudiantes </a:t>
            </a:r>
            <a:r>
              <a:rPr lang="fr-FR" i="1" dirty="0"/>
              <a:t>(ex. : “À l’issue de cette séance, vous serez capable de…”)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Pourquoi c’est important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Clarifie les attentes.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Donne du sens à la séance.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Aide à identifier ce qui doit être retenu.</a:t>
            </a:r>
          </a:p>
          <a:p>
            <a:endParaRPr lang="fr-FR" dirty="0"/>
          </a:p>
          <a:p>
            <a:r>
              <a:rPr lang="fr-FR" b="1" dirty="0"/>
              <a:t>Bonnes pratiques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Utiliser des verbes d’action (analyser, identifier, appliquer…) : voir Taxonomie de Bloom.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Rester concret et mesurable.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Éviter les formulations trop générales (“comprendre le chapitre”).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474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Pourquoi c’est important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Lever des barrières implicites</a:t>
            </a:r>
            <a:r>
              <a:rPr lang="fr-FR" dirty="0"/>
              <a:t> qui peuvent freiner la participation de certaines personnes étudiantes.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Normaliser certaines pratiques utiles</a:t>
            </a:r>
            <a:r>
              <a:rPr lang="fr-FR" dirty="0"/>
              <a:t> (enregistrer le cours, sortir ponctuellement, utiliser des accessoires comme par exemple utiliser casque réducteur de bruit, partager des notes).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Soutenir l’accessibilité du cours</a:t>
            </a:r>
            <a:r>
              <a:rPr lang="fr-FR" dirty="0"/>
              <a:t> pour des personnes étudiantes ayant des besoins variés (fatigue, concentration, prise de notes, contraintes de santé, etc.).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Reconnaître différentes façons de participer</a:t>
            </a:r>
            <a:r>
              <a:rPr lang="fr-FR" dirty="0"/>
              <a:t> (oral, écrit, après le cours), ce qui facilite l’engagement de chaque personne étudiante.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Créer un cadre sécurisant</a:t>
            </a:r>
            <a:r>
              <a:rPr lang="fr-FR" dirty="0"/>
              <a:t>, où l’erreur et l’hésitation sont possibles.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Favoriser un climat respectueux et serein</a:t>
            </a:r>
            <a:r>
              <a:rPr lang="fr-FR" dirty="0"/>
              <a:t> pour l’ensemble du groupe.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Bonnes pratiques :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présenter ce cadre </a:t>
            </a:r>
            <a:r>
              <a:rPr lang="fr-FR" b="1" dirty="0"/>
              <a:t>au début du cours ou du semestre.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expliciter brièvement</a:t>
            </a:r>
            <a:r>
              <a:rPr lang="fr-FR" dirty="0"/>
              <a:t> les points principaux à l’oral.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formuler les règles de manière </a:t>
            </a:r>
            <a:r>
              <a:rPr lang="fr-FR" b="1" dirty="0"/>
              <a:t>claire, positive et concise.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rappeler que ces dispositions </a:t>
            </a:r>
            <a:r>
              <a:rPr lang="fr-FR" b="1" dirty="0"/>
              <a:t>bénéficient à l’ensemble des personnes étudiantes</a:t>
            </a:r>
            <a:r>
              <a:rPr lang="fr-FR" dirty="0"/>
              <a:t>, pas uniquement à certaines situations particulières.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laisser un temps pour des questions ou des ajustements</a:t>
            </a:r>
            <a:r>
              <a:rPr lang="fr-FR" dirty="0"/>
              <a:t> si nécessaire.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0774D-6103-4C41-8D92-BF45A751D7B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0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 bas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4D7C497-3839-8AFD-DC6B-42582FEA5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Espace réservé du pied de page 1">
            <a:extLst>
              <a:ext uri="{FF2B5EF4-FFF2-40B4-BE49-F238E27FC236}">
                <a16:creationId xmlns:a16="http://schemas.microsoft.com/office/drawing/2014/main" id="{8564D05E-1B40-AD7D-A634-D237AE5AF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07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19" name="Titre 3">
            <a:extLst>
              <a:ext uri="{FF2B5EF4-FFF2-40B4-BE49-F238E27FC236}">
                <a16:creationId xmlns:a16="http://schemas.microsoft.com/office/drawing/2014/main" id="{E0516C7A-0648-00B5-9F8D-C858256E11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32140"/>
            <a:ext cx="3505200" cy="931258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latin typeface="Aptos ExtraBold" panose="020B0004020202020204" pitchFamily="34" charset="0"/>
                <a:cs typeface="Poppins SemiBold" panose="00000700000000000000" pitchFamily="2" charset="0"/>
              </a:defRPr>
            </a:lvl1pPr>
          </a:lstStyle>
          <a:p>
            <a:r>
              <a:rPr lang="fr-FR" dirty="0"/>
              <a:t>Contact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57C76A-17C8-0EA2-9259-83B09F01F4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8246" y="6413543"/>
            <a:ext cx="11704320" cy="45719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Écrire votre mail institutionnel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CA3A2942-28D3-E452-E319-119AB9381D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7231350"/>
            <a:ext cx="9799367" cy="457198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Après le cours, au bureau XXX de 9h à 11h le jeudi etc…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CF7C4A53-0FE5-34E3-D1AD-43A6C42201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26459" y="8705019"/>
            <a:ext cx="13526107" cy="605966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Préciser la plateforme, les possibilités de contact (forum, espace contact) et leur liens</a:t>
            </a:r>
          </a:p>
        </p:txBody>
      </p:sp>
      <p:sp>
        <p:nvSpPr>
          <p:cNvPr id="2" name="Espace réservé du texte 30">
            <a:extLst>
              <a:ext uri="{FF2B5EF4-FFF2-40B4-BE49-F238E27FC236}">
                <a16:creationId xmlns:a16="http://schemas.microsoft.com/office/drawing/2014/main" id="{89195D29-5E0E-8682-2D30-AD70A7CB06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37948" y="6377113"/>
            <a:ext cx="1697061" cy="493628"/>
          </a:xfrm>
          <a:prstGeom prst="rect">
            <a:avLst/>
          </a:prstGeom>
        </p:spPr>
        <p:txBody>
          <a:bodyPr anchor="ctr"/>
          <a:lstStyle>
            <a:lvl2pPr marL="0" algn="l">
              <a:buNone/>
              <a:defRPr sz="2400" b="1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Par mail :</a:t>
            </a:r>
          </a:p>
        </p:txBody>
      </p:sp>
      <p:sp>
        <p:nvSpPr>
          <p:cNvPr id="3" name="Espace réservé du texte 30">
            <a:extLst>
              <a:ext uri="{FF2B5EF4-FFF2-40B4-BE49-F238E27FC236}">
                <a16:creationId xmlns:a16="http://schemas.microsoft.com/office/drawing/2014/main" id="{78053C19-F56D-0643-8896-C0194241B5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26459" y="7252158"/>
            <a:ext cx="3726741" cy="422663"/>
          </a:xfrm>
          <a:prstGeom prst="rect">
            <a:avLst/>
          </a:prstGeom>
        </p:spPr>
        <p:txBody>
          <a:bodyPr anchor="ctr"/>
          <a:lstStyle>
            <a:lvl2pPr marL="0" algn="l">
              <a:buNone/>
              <a:defRPr sz="2400" b="1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Aux horaires et lieux :</a:t>
            </a:r>
          </a:p>
        </p:txBody>
      </p:sp>
      <p:sp>
        <p:nvSpPr>
          <p:cNvPr id="4" name="Espace réservé du texte 30">
            <a:extLst>
              <a:ext uri="{FF2B5EF4-FFF2-40B4-BE49-F238E27FC236}">
                <a16:creationId xmlns:a16="http://schemas.microsoft.com/office/drawing/2014/main" id="{055206F3-7608-9609-CC75-38634A0B27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26459" y="8042087"/>
            <a:ext cx="4528654" cy="476192"/>
          </a:xfrm>
          <a:prstGeom prst="rect">
            <a:avLst/>
          </a:prstGeom>
        </p:spPr>
        <p:txBody>
          <a:bodyPr anchor="ctr"/>
          <a:lstStyle>
            <a:lvl2pPr marL="0" algn="l">
              <a:buNone/>
              <a:defRPr sz="2400" b="1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En ligne via la plateforme :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EB89DB4-2971-E12C-F6BF-469A61A58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Espace réservé du pied de page 1">
            <a:extLst>
              <a:ext uri="{FF2B5EF4-FFF2-40B4-BE49-F238E27FC236}">
                <a16:creationId xmlns:a16="http://schemas.microsoft.com/office/drawing/2014/main" id="{014AEA3C-CEA6-09B0-9ADE-C3558A49E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11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F9745DD-6561-522B-26F9-D45B5C059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875555"/>
            <a:ext cx="18288000" cy="9411445"/>
            <a:chOff x="0" y="-66675"/>
            <a:chExt cx="4816593" cy="250298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4A59034-4C5F-2866-0DCD-99B58A54B31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2436307"/>
            </a:xfrm>
            <a:custGeom>
              <a:avLst/>
              <a:gdLst/>
              <a:ahLst/>
              <a:cxnLst/>
              <a:rect l="l" t="t" r="r" b="b"/>
              <a:pathLst>
                <a:path w="4816592" h="2436307">
                  <a:moveTo>
                    <a:pt x="0" y="0"/>
                  </a:moveTo>
                  <a:lnTo>
                    <a:pt x="4816592" y="0"/>
                  </a:lnTo>
                  <a:lnTo>
                    <a:pt x="4816592" y="2436307"/>
                  </a:lnTo>
                  <a:lnTo>
                    <a:pt x="0" y="2436307"/>
                  </a:lnTo>
                  <a:close/>
                </a:path>
              </a:pathLst>
            </a:custGeom>
            <a:solidFill>
              <a:srgbClr val="FBDE17">
                <a:alpha val="13725"/>
              </a:srgbClr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43A8383-E3F1-FF3A-26EF-5FDEF336B81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502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722834-C596-601D-37DD-593C80F9E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2086432"/>
            <a:ext cx="2563616" cy="3071462"/>
            <a:chOff x="0" y="-171450"/>
            <a:chExt cx="821511" cy="98425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65C13E3-253C-B8BA-5F71-FE7765E404A0}"/>
                </a:ext>
              </a:extLst>
            </p:cNvPr>
            <p:cNvSpPr>
              <a:spLocks/>
            </p:cNvSpPr>
            <p:nvPr/>
          </p:nvSpPr>
          <p:spPr>
            <a:xfrm>
              <a:off x="8711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5784" y="0"/>
                  </a:moveTo>
                  <a:lnTo>
                    <a:pt x="767016" y="0"/>
                  </a:lnTo>
                  <a:cubicBezTo>
                    <a:pt x="792302" y="0"/>
                    <a:pt x="812800" y="20498"/>
                    <a:pt x="812800" y="45784"/>
                  </a:cubicBezTo>
                  <a:lnTo>
                    <a:pt x="812800" y="767016"/>
                  </a:lnTo>
                  <a:cubicBezTo>
                    <a:pt x="812800" y="792302"/>
                    <a:pt x="792302" y="812800"/>
                    <a:pt x="767016" y="812800"/>
                  </a:cubicBezTo>
                  <a:lnTo>
                    <a:pt x="45784" y="812800"/>
                  </a:lnTo>
                  <a:cubicBezTo>
                    <a:pt x="20498" y="812800"/>
                    <a:pt x="0" y="792302"/>
                    <a:pt x="0" y="767016"/>
                  </a:cubicBezTo>
                  <a:lnTo>
                    <a:pt x="0" y="45784"/>
                  </a:lnTo>
                  <a:cubicBezTo>
                    <a:pt x="0" y="20498"/>
                    <a:pt x="20498" y="0"/>
                    <a:pt x="45784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D527E905-772D-748B-4A10-DF8C7EB68EA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71450"/>
              <a:ext cx="812800" cy="984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endParaRPr lang="fr-FR" sz="9000" b="1" noProof="0" dirty="0">
                <a:solidFill>
                  <a:srgbClr val="000000"/>
                </a:solidFill>
                <a:latin typeface="Aptos" panose="020B0004020202020204" pitchFamily="34" charset="0"/>
                <a:ea typeface="Gotham Bold"/>
                <a:cs typeface="Gotham Bold"/>
                <a:sym typeface="Gotham Bold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62A7854B-B787-E14F-663D-93DD6990F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 rot="5400000">
            <a:off x="4616960" y="2594759"/>
            <a:ext cx="251417" cy="4874852"/>
            <a:chOff x="0" y="0"/>
            <a:chExt cx="64065" cy="1242189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751D97C-B553-8357-411E-D07E5B2A3510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64065" cy="1242189"/>
            </a:xfrm>
            <a:custGeom>
              <a:avLst/>
              <a:gdLst/>
              <a:ahLst/>
              <a:cxnLst/>
              <a:rect l="l" t="t" r="r" b="b"/>
              <a:pathLst>
                <a:path w="64065" h="1242189">
                  <a:moveTo>
                    <a:pt x="32032" y="0"/>
                  </a:moveTo>
                  <a:lnTo>
                    <a:pt x="32032" y="0"/>
                  </a:lnTo>
                  <a:cubicBezTo>
                    <a:pt x="40528" y="0"/>
                    <a:pt x="48676" y="3375"/>
                    <a:pt x="54683" y="9382"/>
                  </a:cubicBezTo>
                  <a:cubicBezTo>
                    <a:pt x="60690" y="15389"/>
                    <a:pt x="64065" y="23537"/>
                    <a:pt x="64065" y="32032"/>
                  </a:cubicBezTo>
                  <a:lnTo>
                    <a:pt x="64065" y="1210157"/>
                  </a:lnTo>
                  <a:cubicBezTo>
                    <a:pt x="64065" y="1218652"/>
                    <a:pt x="60690" y="1226800"/>
                    <a:pt x="54683" y="1232807"/>
                  </a:cubicBezTo>
                  <a:cubicBezTo>
                    <a:pt x="48676" y="1238814"/>
                    <a:pt x="40528" y="1242189"/>
                    <a:pt x="32032" y="1242189"/>
                  </a:cubicBezTo>
                  <a:lnTo>
                    <a:pt x="32032" y="1242189"/>
                  </a:lnTo>
                  <a:cubicBezTo>
                    <a:pt x="23537" y="1242189"/>
                    <a:pt x="15389" y="1238814"/>
                    <a:pt x="9382" y="1232807"/>
                  </a:cubicBezTo>
                  <a:cubicBezTo>
                    <a:pt x="3375" y="1226800"/>
                    <a:pt x="0" y="1218652"/>
                    <a:pt x="0" y="1210157"/>
                  </a:cubicBezTo>
                  <a:lnTo>
                    <a:pt x="0" y="32032"/>
                  </a:lnTo>
                  <a:cubicBezTo>
                    <a:pt x="0" y="23537"/>
                    <a:pt x="3375" y="15389"/>
                    <a:pt x="9382" y="9382"/>
                  </a:cubicBezTo>
                  <a:cubicBezTo>
                    <a:pt x="15389" y="3375"/>
                    <a:pt x="23537" y="0"/>
                    <a:pt x="3203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629D6292-BAFD-64F6-EF53-BADEE38334D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64065" cy="12993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2FAF6658-1A48-1071-DF12-35255F3989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3086100"/>
            <a:ext cx="1524000" cy="16764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9600" b="1">
                <a:latin typeface="Aptos ExtraBold" panose="020B0004020202020204" pitchFamily="34" charset="0"/>
                <a:cs typeface="Gotham Bold" panose="020B0604020202020204" charset="0"/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11FFFC9-E5A8-B91B-DC96-CAC9EBA0CB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90182" y="3777764"/>
            <a:ext cx="13716000" cy="860425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latin typeface="Aptos ExtraBold" panose="020B0004020202020204" pitchFamily="34" charset="0"/>
                <a:cs typeface="Poppins SemiBold" panose="00000700000000000000" pitchFamily="2" charset="0"/>
              </a:defRPr>
            </a:lvl1pPr>
          </a:lstStyle>
          <a:p>
            <a:r>
              <a:rPr lang="fr-FR" dirty="0"/>
              <a:t>Nom de l’activité ou du chapitre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8957B4ED-FBEE-21CD-1088-3387DE866F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0182" y="5729847"/>
            <a:ext cx="6019800" cy="860425"/>
          </a:xfrm>
          <a:prstGeom prst="rect">
            <a:avLst/>
          </a:prstGeom>
        </p:spPr>
        <p:txBody>
          <a:bodyPr/>
          <a:lstStyle>
            <a:lvl1pPr>
              <a:buNone/>
              <a:defRPr sz="48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0. A. Sous-titre 1</a:t>
            </a:r>
          </a:p>
        </p:txBody>
      </p:sp>
      <p:sp>
        <p:nvSpPr>
          <p:cNvPr id="40" name="Espace réservé du texte 38">
            <a:extLst>
              <a:ext uri="{FF2B5EF4-FFF2-40B4-BE49-F238E27FC236}">
                <a16:creationId xmlns:a16="http://schemas.microsoft.com/office/drawing/2014/main" id="{5694BADD-A5D9-E49B-C937-0C58655729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90182" y="7147998"/>
            <a:ext cx="6019800" cy="860425"/>
          </a:xfrm>
          <a:prstGeom prst="rect">
            <a:avLst/>
          </a:prstGeom>
        </p:spPr>
        <p:txBody>
          <a:bodyPr/>
          <a:lstStyle>
            <a:lvl1pPr>
              <a:buNone/>
              <a:defRPr sz="48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0. B. Sous-titre 2</a:t>
            </a:r>
          </a:p>
        </p:txBody>
      </p:sp>
      <p:sp>
        <p:nvSpPr>
          <p:cNvPr id="41" name="Espace réservé du texte 38">
            <a:extLst>
              <a:ext uri="{FF2B5EF4-FFF2-40B4-BE49-F238E27FC236}">
                <a16:creationId xmlns:a16="http://schemas.microsoft.com/office/drawing/2014/main" id="{16992BDA-A9B6-1406-4B51-E11D2A37E8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90182" y="8566149"/>
            <a:ext cx="6019800" cy="860425"/>
          </a:xfrm>
          <a:prstGeom prst="rect">
            <a:avLst/>
          </a:prstGeom>
        </p:spPr>
        <p:txBody>
          <a:bodyPr/>
          <a:lstStyle>
            <a:lvl1pPr>
              <a:buNone/>
              <a:defRPr sz="48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0. C. Sous-titre 3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990874C-8ADC-8E76-3D2A-E9C942088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Espace réservé du pied de page 1">
            <a:extLst>
              <a:ext uri="{FF2B5EF4-FFF2-40B4-BE49-F238E27FC236}">
                <a16:creationId xmlns:a16="http://schemas.microsoft.com/office/drawing/2014/main" id="{54E0CD00-2735-070E-BD68-4BC2663BA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99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/dé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684CDD-E24B-C5C2-A127-F156F552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848100"/>
            <a:ext cx="1139825" cy="4090988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16EEC7C5-7924-4DA0-9E41-18948AAC9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None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0.Titre du chapitre ou de l’activité 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361AF42F-7020-F0A0-2C23-6D2A0BC40C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0. A. Sous-titre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885BF83-0B51-B65E-C52F-7AA8CEAA51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6600" y="4457700"/>
            <a:ext cx="12344400" cy="3419475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</a:lstStyle>
          <a:p>
            <a:pPr lvl="0"/>
            <a:r>
              <a:rPr lang="fr-FR" dirty="0"/>
              <a:t>Insérez un concept-clé, une définition ou un point important</a:t>
            </a:r>
          </a:p>
          <a:p>
            <a:pPr lvl="1"/>
            <a:r>
              <a:rPr lang="fr-FR" dirty="0"/>
              <a:t>De préférence structuré sous forme de liste à puces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49871F5-775A-42AC-583A-7448C7E83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Espace réservé du pied de page 1">
            <a:extLst>
              <a:ext uri="{FF2B5EF4-FFF2-40B4-BE49-F238E27FC236}">
                <a16:creationId xmlns:a16="http://schemas.microsoft.com/office/drawing/2014/main" id="{CA6445F2-BE90-7C8F-2A85-ECFE6B0F2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5305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élemen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684CDD-E24B-C5C2-A127-F156F552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848100"/>
            <a:ext cx="1139825" cy="4090988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362BA032-9970-2B0D-904A-5EFDC4FA5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None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0.Titre du chapitre ou de l’activité 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FB800501-D12E-10EC-872B-565685986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0. A Sous-titre</a:t>
            </a:r>
          </a:p>
        </p:txBody>
      </p:sp>
      <p:sp>
        <p:nvSpPr>
          <p:cNvPr id="83" name="Espace réservé du texte 26">
            <a:extLst>
              <a:ext uri="{FF2B5EF4-FFF2-40B4-BE49-F238E27FC236}">
                <a16:creationId xmlns:a16="http://schemas.microsoft.com/office/drawing/2014/main" id="{2FBD28B5-41A8-473B-7F92-F28F7CFDA8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9074" y="3840179"/>
            <a:ext cx="2286000" cy="614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>
                <a:solidFill>
                  <a:schemeClr val="tx1"/>
                </a:solidFill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Élément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885BF83-0B51-B65E-C52F-7AA8CEAA51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886" y="4713350"/>
            <a:ext cx="5115110" cy="1023955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150000"/>
              </a:lnSpc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/>
            </a:lvl2pPr>
          </a:lstStyle>
          <a:p>
            <a:pPr lvl="0"/>
            <a:r>
              <a:rPr lang="fr-FR" dirty="0"/>
              <a:t>Court contenu texte (pas plus d’une phrase)</a:t>
            </a:r>
          </a:p>
        </p:txBody>
      </p:sp>
      <p:sp>
        <p:nvSpPr>
          <p:cNvPr id="85" name="Espace réservé du texte 26">
            <a:extLst>
              <a:ext uri="{FF2B5EF4-FFF2-40B4-BE49-F238E27FC236}">
                <a16:creationId xmlns:a16="http://schemas.microsoft.com/office/drawing/2014/main" id="{CEEB70AC-B570-0FBA-FD2D-D305A0C494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49074" y="6698692"/>
            <a:ext cx="2286000" cy="614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>
                <a:solidFill>
                  <a:schemeClr val="tx1"/>
                </a:solidFill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Élément</a:t>
            </a:r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CFF73ADC-F4A9-DD47-11ED-B4B2FCF9B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1886" y="7571863"/>
            <a:ext cx="5115110" cy="1023955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150000"/>
              </a:lnSpc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/>
            </a:lvl2pPr>
          </a:lstStyle>
          <a:p>
            <a:pPr lvl="0"/>
            <a:r>
              <a:rPr lang="fr-FR" dirty="0"/>
              <a:t>Court contenu texte (pas plus d’une phrase)</a:t>
            </a:r>
          </a:p>
        </p:txBody>
      </p:sp>
      <p:sp>
        <p:nvSpPr>
          <p:cNvPr id="87" name="Espace réservé du texte 26">
            <a:extLst>
              <a:ext uri="{FF2B5EF4-FFF2-40B4-BE49-F238E27FC236}">
                <a16:creationId xmlns:a16="http://schemas.microsoft.com/office/drawing/2014/main" id="{25C9A845-26DC-5049-0EA9-876B55BD22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962577" y="3978286"/>
            <a:ext cx="2286000" cy="614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>
                <a:solidFill>
                  <a:schemeClr val="tx1"/>
                </a:solidFill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Élément</a:t>
            </a:r>
          </a:p>
        </p:txBody>
      </p:sp>
      <p:sp>
        <p:nvSpPr>
          <p:cNvPr id="86" name="Espace réservé du texte 29">
            <a:extLst>
              <a:ext uri="{FF2B5EF4-FFF2-40B4-BE49-F238E27FC236}">
                <a16:creationId xmlns:a16="http://schemas.microsoft.com/office/drawing/2014/main" id="{FF9F0619-FEE3-7710-5184-DBD0964348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85389" y="4851457"/>
            <a:ext cx="5115110" cy="1023955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150000"/>
              </a:lnSpc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/>
            </a:lvl2pPr>
          </a:lstStyle>
          <a:p>
            <a:pPr lvl="0"/>
            <a:r>
              <a:rPr lang="fr-FR" dirty="0"/>
              <a:t>Court contenu texte (pas plus d’une phrase)</a:t>
            </a:r>
          </a:p>
        </p:txBody>
      </p:sp>
      <p:sp>
        <p:nvSpPr>
          <p:cNvPr id="89" name="Espace réservé du texte 26">
            <a:extLst>
              <a:ext uri="{FF2B5EF4-FFF2-40B4-BE49-F238E27FC236}">
                <a16:creationId xmlns:a16="http://schemas.microsoft.com/office/drawing/2014/main" id="{E392A538-5899-4C82-803B-6F64F61713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007078" y="6794810"/>
            <a:ext cx="2286000" cy="61436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>
                <a:solidFill>
                  <a:schemeClr val="tx1"/>
                </a:solidFill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Élément</a:t>
            </a:r>
          </a:p>
        </p:txBody>
      </p:sp>
      <p:sp>
        <p:nvSpPr>
          <p:cNvPr id="88" name="Espace réservé du texte 29">
            <a:extLst>
              <a:ext uri="{FF2B5EF4-FFF2-40B4-BE49-F238E27FC236}">
                <a16:creationId xmlns:a16="http://schemas.microsoft.com/office/drawing/2014/main" id="{EBE2B947-30E3-F07F-85F9-0832079DE4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29890" y="7667981"/>
            <a:ext cx="5115110" cy="1023955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150000"/>
              </a:lnSpc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/>
            </a:lvl2pPr>
          </a:lstStyle>
          <a:p>
            <a:pPr lvl="0"/>
            <a:r>
              <a:rPr lang="fr-FR" dirty="0"/>
              <a:t>Court contenu texte (pas plus d’une phrase)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B05C763-824D-A87F-5471-C220E226C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Espace réservé du pied de page 1">
            <a:extLst>
              <a:ext uri="{FF2B5EF4-FFF2-40B4-BE49-F238E27FC236}">
                <a16:creationId xmlns:a16="http://schemas.microsoft.com/office/drawing/2014/main" id="{84A19DF9-5DBD-A44B-8279-FC9F48746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98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684CDD-E24B-C5C2-A127-F156F552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848100"/>
            <a:ext cx="1139825" cy="4090988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ptos" panose="020B00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itre 1">
            <a:extLst>
              <a:ext uri="{FF2B5EF4-FFF2-40B4-BE49-F238E27FC236}">
                <a16:creationId xmlns:a16="http://schemas.microsoft.com/office/drawing/2014/main" id="{69CB3F06-6561-A67B-874B-922D2C7C6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None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0.Titre du chapitre ou de l’activité 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B5DE92A-29E4-130B-906D-43C58AFCB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0. A Sous-titre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C619E62B-30F5-9067-7CBD-910654DA96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1031" y="3930461"/>
            <a:ext cx="2286000" cy="6143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800" b="1">
                <a:solidFill>
                  <a:schemeClr val="bg1"/>
                </a:solidFill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Élément 1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885BF83-0B51-B65E-C52F-7AA8CEAA51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0" y="4952805"/>
            <a:ext cx="7162800" cy="4229296"/>
          </a:xfrm>
          <a:prstGeom prst="rect">
            <a:avLst/>
          </a:prstGeom>
        </p:spPr>
        <p:txBody>
          <a:bodyPr/>
          <a:lstStyle>
            <a:lvl1pPr>
              <a:lnSpc>
                <a:spcPts val="3800"/>
              </a:lnSpc>
              <a:spcAft>
                <a:spcPts val="500"/>
              </a:spcAft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lnSpc>
                <a:spcPts val="3800"/>
              </a:lnSpc>
              <a:spcAft>
                <a:spcPts val="500"/>
              </a:spcAft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fr-FR" dirty="0"/>
              <a:t>Élément de liste à puces niveau 1</a:t>
            </a:r>
          </a:p>
          <a:p>
            <a:pPr lvl="1"/>
            <a:r>
              <a:rPr lang="fr-FR" dirty="0"/>
              <a:t>Élément de liste à puces niveau 2</a:t>
            </a:r>
          </a:p>
          <a:p>
            <a:pPr lvl="0"/>
            <a:r>
              <a:rPr lang="fr-FR" dirty="0"/>
              <a:t>Élément de liste à puces niveau 1</a:t>
            </a:r>
          </a:p>
          <a:p>
            <a:pPr lvl="1"/>
            <a:r>
              <a:rPr lang="fr-FR" dirty="0"/>
              <a:t>Élément de liste à puces niveau 2</a:t>
            </a:r>
          </a:p>
        </p:txBody>
      </p:sp>
      <p:sp>
        <p:nvSpPr>
          <p:cNvPr id="28" name="Espace réservé du texte 26">
            <a:extLst>
              <a:ext uri="{FF2B5EF4-FFF2-40B4-BE49-F238E27FC236}">
                <a16:creationId xmlns:a16="http://schemas.microsoft.com/office/drawing/2014/main" id="{8099D4C6-C714-A799-5FB9-F48B489CDC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71368" y="3857201"/>
            <a:ext cx="2286000" cy="6143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800" b="1">
                <a:solidFill>
                  <a:schemeClr val="tx1"/>
                </a:solidFill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Élément 2</a:t>
            </a:r>
          </a:p>
        </p:txBody>
      </p:sp>
      <p:sp>
        <p:nvSpPr>
          <p:cNvPr id="25" name="Espace réservé du texte 29">
            <a:extLst>
              <a:ext uri="{FF2B5EF4-FFF2-40B4-BE49-F238E27FC236}">
                <a16:creationId xmlns:a16="http://schemas.microsoft.com/office/drawing/2014/main" id="{C3D76D19-B4FA-D012-4E92-3B28316B5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39995" y="4952805"/>
            <a:ext cx="7305005" cy="4229295"/>
          </a:xfrm>
          <a:prstGeom prst="rect">
            <a:avLst/>
          </a:prstGeom>
        </p:spPr>
        <p:txBody>
          <a:bodyPr/>
          <a:lstStyle>
            <a:lvl1pPr>
              <a:lnSpc>
                <a:spcPts val="3800"/>
              </a:lnSpc>
              <a:spcAft>
                <a:spcPts val="500"/>
              </a:spcAft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lnSpc>
                <a:spcPts val="3800"/>
              </a:lnSpc>
              <a:spcAft>
                <a:spcPts val="500"/>
              </a:spcAft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fr-FR" dirty="0"/>
              <a:t>Élément de liste à puces niveau 1</a:t>
            </a:r>
          </a:p>
          <a:p>
            <a:pPr lvl="1"/>
            <a:r>
              <a:rPr lang="fr-FR" dirty="0"/>
              <a:t>Élément de liste à puces niveau 2</a:t>
            </a:r>
          </a:p>
          <a:p>
            <a:pPr lvl="0"/>
            <a:r>
              <a:rPr lang="fr-FR" dirty="0"/>
              <a:t>Élément de liste à puces niveau 1</a:t>
            </a:r>
          </a:p>
          <a:p>
            <a:pPr lvl="1"/>
            <a:r>
              <a:rPr lang="fr-FR" dirty="0"/>
              <a:t>Élément de liste à puces niveau 2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8A97328-3B23-49E2-78CE-A4F7F9709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Espace réservé du pied de page 1">
            <a:extLst>
              <a:ext uri="{FF2B5EF4-FFF2-40B4-BE49-F238E27FC236}">
                <a16:creationId xmlns:a16="http://schemas.microsoft.com/office/drawing/2014/main" id="{F77396B7-66C1-4FB4-1723-763460142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014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">
            <a:extLst>
              <a:ext uri="{FF2B5EF4-FFF2-40B4-BE49-F238E27FC236}">
                <a16:creationId xmlns:a16="http://schemas.microsoft.com/office/drawing/2014/main" id="{6B842338-0BC7-03F7-02AF-654DAA15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24433" y="1109662"/>
            <a:ext cx="18512433" cy="19050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61A36DAF-A19F-B097-0733-8DDD1C066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None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0.Titre du chapitre ou de l’activité 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718FEBA2-D4D6-6028-1A8F-5DA6A61010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0. A Sous-titre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DC822ABA-5E85-9AEF-07D8-730C2356B1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5680" y="3872081"/>
            <a:ext cx="7769225" cy="2109619"/>
          </a:xfrm>
          <a:prstGeom prst="rect">
            <a:avLst/>
          </a:prstGeom>
        </p:spPr>
        <p:txBody>
          <a:bodyPr/>
          <a:lstStyle>
            <a:lvl1pPr marL="0">
              <a:lnSpc>
                <a:spcPct val="150000"/>
              </a:lnSpc>
              <a:buNone/>
              <a:defRPr sz="2400" b="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fr-FR" dirty="0"/>
              <a:t>Contenu Texte : idéalement sous forme de phrases courtes avec des mots-clés en gras.</a:t>
            </a:r>
          </a:p>
          <a:p>
            <a:pPr lvl="0"/>
            <a:endParaRPr lang="fr-FR" dirty="0"/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750821F5-DA08-6AA6-8148-877E91A242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6063" y="6438900"/>
            <a:ext cx="7769225" cy="23463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fr-FR" dirty="0"/>
              <a:t>Élément de liste à puces niveau 1</a:t>
            </a:r>
          </a:p>
          <a:p>
            <a:pPr lvl="1"/>
            <a:r>
              <a:rPr lang="fr-FR" dirty="0"/>
              <a:t>Élément de deuxième niveau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8502FC4-8261-4902-7DF0-F383F75573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53587" y="3872080"/>
            <a:ext cx="7491413" cy="4913313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2DF37BD1-FE1E-87D2-ED6D-9DB4BD10F6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53588" y="9029700"/>
            <a:ext cx="7491412" cy="5334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Légende et source de l’image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C3EA96B6-785A-2057-8FF8-0CB9838AA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C535D79E-AC99-A1BC-FD7D-E3CADD39A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848100"/>
            <a:ext cx="1139825" cy="4090988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ptos" panose="020B00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9109261-A682-C5B5-F049-5D4DA02B4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107BE751-0E53-9D23-D785-64869188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7219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bas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1887EA42-7D9E-CD73-F79C-71918A7496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AutoNum type="arabicPeriod"/>
              <a:defRPr sz="4000" b="1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Titre du chapitre ou de l’activité 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E4CEFF05-ED16-BCA4-0327-90514C0098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+mj-lt"/>
              <a:buAutoNum type="arabicPeriod"/>
              <a:defRPr sz="36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A) Sous-titre</a:t>
            </a:r>
          </a:p>
        </p:txBody>
      </p:sp>
      <p:sp>
        <p:nvSpPr>
          <p:cNvPr id="43" name="Espace réservé du contenu 34">
            <a:extLst>
              <a:ext uri="{FF2B5EF4-FFF2-40B4-BE49-F238E27FC236}">
                <a16:creationId xmlns:a16="http://schemas.microsoft.com/office/drawing/2014/main" id="{409BEE8C-FABE-A4E6-BE2F-4A2980C14D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16063" y="4314879"/>
            <a:ext cx="15628937" cy="3419421"/>
          </a:xfrm>
          <a:prstGeom prst="rect">
            <a:avLst/>
          </a:prstGeo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2400" baseline="0">
                <a:latin typeface="Poppins" panose="00000500000000000000" pitchFamily="2" charset="0"/>
              </a:defRPr>
            </a:lvl2pPr>
            <a:lvl3pPr>
              <a:defRPr sz="2400" baseline="0">
                <a:latin typeface="Poppins" panose="00000500000000000000" pitchFamily="2" charset="0"/>
              </a:defRPr>
            </a:lvl3pPr>
            <a:lvl4pPr>
              <a:defRPr sz="2400" baseline="0">
                <a:latin typeface="Poppins" panose="00000500000000000000" pitchFamily="2" charset="0"/>
              </a:defRPr>
            </a:lvl4pPr>
            <a:lvl5pPr>
              <a:defRPr sz="2400" baseline="0">
                <a:latin typeface="Poppins" panose="000005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76FBAF1-A8BB-35B5-B6D1-3CD1CDA09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4" name="Espace réservé du pied de page 1">
            <a:extLst>
              <a:ext uri="{FF2B5EF4-FFF2-40B4-BE49-F238E27FC236}">
                <a16:creationId xmlns:a16="http://schemas.microsoft.com/office/drawing/2014/main" id="{B0AC566A-B699-6F98-2787-5757603D6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498E3C13-DCD7-9018-6ECF-DF4A49CE7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AutoNum type="arabicPeriod" startAt="2"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Titre du chapitre ou de l’activité 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B3C488B4-BAE9-BA28-4BC5-853E282214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+mj-lt"/>
              <a:buAutoNum type="arabicPeriod" startAt="2"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A) Sous-titre</a:t>
            </a:r>
          </a:p>
        </p:txBody>
      </p:sp>
      <p:sp>
        <p:nvSpPr>
          <p:cNvPr id="110" name="Espace réservé du contenu 34">
            <a:extLst>
              <a:ext uri="{FF2B5EF4-FFF2-40B4-BE49-F238E27FC236}">
                <a16:creationId xmlns:a16="http://schemas.microsoft.com/office/drawing/2014/main" id="{28596C7A-7991-CCF5-1873-A165162460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16063" y="4314879"/>
            <a:ext cx="15628937" cy="3419421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 sz="2400" baseline="0">
                <a:latin typeface="Aptos" panose="020B0004020202020204" pitchFamily="34" charset="0"/>
              </a:defRPr>
            </a:lvl2pPr>
            <a:lvl3pPr>
              <a:defRPr sz="2400" baseline="0">
                <a:latin typeface="Aptos" panose="020B0004020202020204" pitchFamily="34" charset="0"/>
              </a:defRPr>
            </a:lvl3pPr>
            <a:lvl4pPr>
              <a:defRPr sz="2400" baseline="0">
                <a:latin typeface="Aptos" panose="020B0004020202020204" pitchFamily="34" charset="0"/>
              </a:defRPr>
            </a:lvl4pPr>
            <a:lvl5pPr>
              <a:defRPr sz="24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8F1B29-0A19-6A62-B128-EC4B6CFA8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Espace réservé du pied de page 1">
            <a:extLst>
              <a:ext uri="{FF2B5EF4-FFF2-40B4-BE49-F238E27FC236}">
                <a16:creationId xmlns:a16="http://schemas.microsoft.com/office/drawing/2014/main" id="{03F7EDA6-E06D-0843-4D4C-C0BC31394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155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BC215B4D-2262-C116-28BD-AD21C10B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AutoNum type="arabicPeriod" startAt="3"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Titre du chapitre ou de l’activité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4D5E6B-C034-7CD5-722F-37DE32ADA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+mj-lt"/>
              <a:buAutoNum type="arabicPeriod" startAt="3"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A) Sous-titre</a:t>
            </a:r>
          </a:p>
        </p:txBody>
      </p:sp>
      <p:sp>
        <p:nvSpPr>
          <p:cNvPr id="2" name="Espace réservé du contenu 34">
            <a:extLst>
              <a:ext uri="{FF2B5EF4-FFF2-40B4-BE49-F238E27FC236}">
                <a16:creationId xmlns:a16="http://schemas.microsoft.com/office/drawing/2014/main" id="{9744AE94-49F2-13C7-53DF-58106DEBA8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16063" y="4314879"/>
            <a:ext cx="15628937" cy="3419421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 sz="2400" baseline="0">
                <a:latin typeface="Aptos" panose="020B0004020202020204" pitchFamily="34" charset="0"/>
              </a:defRPr>
            </a:lvl2pPr>
            <a:lvl3pPr>
              <a:defRPr sz="2400" baseline="0">
                <a:latin typeface="Aptos" panose="020B0004020202020204" pitchFamily="34" charset="0"/>
              </a:defRPr>
            </a:lvl3pPr>
            <a:lvl4pPr>
              <a:defRPr sz="2400" baseline="0">
                <a:latin typeface="Aptos" panose="020B0004020202020204" pitchFamily="34" charset="0"/>
              </a:defRPr>
            </a:lvl4pPr>
            <a:lvl5pPr>
              <a:defRPr sz="24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34EAEA6-9BAB-BCBB-A4C8-E7EA21DA9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Espace réservé du pied de page 1">
            <a:extLst>
              <a:ext uri="{FF2B5EF4-FFF2-40B4-BE49-F238E27FC236}">
                <a16:creationId xmlns:a16="http://schemas.microsoft.com/office/drawing/2014/main" id="{5F8FC832-2337-6D47-ADB7-8E35978AA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894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4424348E-7284-D0AA-6D83-040EE822C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AutoNum type="arabicPeriod" startAt="4"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Titre du chapitre ou de l’activité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2A4AAB-755B-8039-6679-DC1862BE14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+mj-lt"/>
              <a:buAutoNum type="arabicPeriod" startAt="4"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A) Sous-titre</a:t>
            </a:r>
          </a:p>
        </p:txBody>
      </p:sp>
      <p:sp>
        <p:nvSpPr>
          <p:cNvPr id="2" name="Espace réservé du contenu 34">
            <a:extLst>
              <a:ext uri="{FF2B5EF4-FFF2-40B4-BE49-F238E27FC236}">
                <a16:creationId xmlns:a16="http://schemas.microsoft.com/office/drawing/2014/main" id="{31B2F8E9-8FFD-7355-3E57-FDE711217C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16063" y="4314879"/>
            <a:ext cx="15628937" cy="3419421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 sz="2400" baseline="0">
                <a:latin typeface="Aptos" panose="020B0004020202020204" pitchFamily="34" charset="0"/>
              </a:defRPr>
            </a:lvl2pPr>
            <a:lvl3pPr>
              <a:defRPr sz="2400" baseline="0">
                <a:latin typeface="Aptos" panose="020B0004020202020204" pitchFamily="34" charset="0"/>
              </a:defRPr>
            </a:lvl3pPr>
            <a:lvl4pPr>
              <a:defRPr sz="2400" baseline="0">
                <a:latin typeface="Aptos" panose="020B0004020202020204" pitchFamily="34" charset="0"/>
              </a:defRPr>
            </a:lvl4pPr>
            <a:lvl5pPr>
              <a:defRPr sz="24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69A02AD-96B2-8BB4-CF6B-A3F71222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Espace réservé du pied de page 1">
            <a:extLst>
              <a:ext uri="{FF2B5EF4-FFF2-40B4-BE49-F238E27FC236}">
                <a16:creationId xmlns:a16="http://schemas.microsoft.com/office/drawing/2014/main" id="{6D9492FA-77C9-D999-C933-5D592067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69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alités é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1177D590-3093-4866-22F3-3BB622DFB4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21105" y="2652676"/>
            <a:ext cx="7391400" cy="763649"/>
          </a:xfrm>
          <a:prstGeom prst="rect">
            <a:avLst/>
          </a:prstGeom>
        </p:spPr>
        <p:txBody>
          <a:bodyPr anchor="t"/>
          <a:lstStyle>
            <a:lvl1pPr rtl="0" eaLnBrk="1" fontAlgn="ctr" latinLnBrk="0" hangingPunct="1">
              <a:lnSpc>
                <a:spcPct val="150000"/>
              </a:lnSpc>
              <a:buFont typeface="Arial" panose="020B0604020202020204" pitchFamily="34" charset="0"/>
              <a:buNone/>
              <a:defRPr lang="fr-FR" sz="2400" b="1" i="0" u="none" strike="noStrike" smtClean="0">
                <a:effectLst/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Type d’évaluation et format</a:t>
            </a:r>
          </a:p>
          <a:p>
            <a:pPr rtl="0" eaLnBrk="1" fontAlgn="ctr" latinLnBrk="0" hangingPunct="1"/>
            <a:endParaRPr lang="fr-FR" dirty="0"/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95E5A20B-E160-2F4C-8C90-8E4BDC82F3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34600" y="2717450"/>
            <a:ext cx="7391400" cy="630467"/>
          </a:xfrm>
          <a:prstGeom prst="rect">
            <a:avLst/>
          </a:prstGeom>
        </p:spPr>
        <p:txBody>
          <a:bodyPr/>
          <a:lstStyle>
            <a:lvl1pPr rtl="0" eaLnBrk="1" fontAlgn="ctr" latinLnBrk="0" hangingPunct="1">
              <a:lnSpc>
                <a:spcPct val="150000"/>
              </a:lnSpc>
              <a:buFont typeface="Arial" panose="020B0604020202020204" pitchFamily="34" charset="0"/>
              <a:buNone/>
              <a:defRPr lang="fr-FR" sz="2400" b="1" i="0" u="none" strike="noStrike" smtClean="0">
                <a:effectLst/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rtl="0" eaLnBrk="1" fontAlgn="ctr" latinLnBrk="0" hangingPunct="1"/>
            <a:r>
              <a:rPr lang="fr-FR" dirty="0"/>
              <a:t>Préciser si contrôle continu/évaluation finale</a:t>
            </a:r>
          </a:p>
          <a:p>
            <a:pPr rtl="0" eaLnBrk="1" fontAlgn="ctr" latinLnBrk="0" hangingPunct="1"/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31FD134E-5A3B-E117-1A6E-5FCEBB16B2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0947" y="3614280"/>
            <a:ext cx="12150853" cy="1957956"/>
          </a:xfrm>
          <a:prstGeom prst="rect">
            <a:avLst/>
          </a:prstGeom>
        </p:spPr>
        <p:txBody>
          <a:bodyPr/>
          <a:lstStyle>
            <a:lvl1pPr marL="0" rtl="0" eaLnBrk="1" fontAlgn="ctr" latinLnBrk="0" hangingPunct="1">
              <a:lnSpc>
                <a:spcPct val="150000"/>
              </a:lnSpc>
              <a:buFont typeface="Arial" panose="020B0604020202020204" pitchFamily="34" charset="0"/>
              <a:buNone/>
              <a:defRPr lang="fr-FR" sz="2400" b="0" i="0" u="none" strike="noStrike" smtClean="0">
                <a:effectLst/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rtl="0" eaLnBrk="1" fontAlgn="ctr" latinLnBrk="0" hangingPunct="1"/>
            <a:r>
              <a:rPr lang="fr-FR" dirty="0"/>
              <a:t>Préciser le type d’évaluation et le format de rendu  : Écrit (Dissertation, dossiers, rapports, QCM), Oral (Exposés, participation, soutenance...individuel/en groupe), Pratique (TP, projets, stages...)</a:t>
            </a:r>
          </a:p>
          <a:p>
            <a:pPr rtl="0" eaLnBrk="1" fontAlgn="ctr" latinLnBrk="0" hangingPunct="1"/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655176DF-5300-8339-C125-7E519F8CE9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28032" y="5766069"/>
            <a:ext cx="3927988" cy="639919"/>
          </a:xfrm>
          <a:prstGeom prst="rect">
            <a:avLst/>
          </a:prstGeom>
        </p:spPr>
        <p:txBody>
          <a:bodyPr anchor="t"/>
          <a:lstStyle>
            <a:lvl1pPr rtl="0" eaLnBrk="1" fontAlgn="ctr" latinLnBrk="0" hangingPunct="1">
              <a:lnSpc>
                <a:spcPct val="150000"/>
              </a:lnSpc>
              <a:buFont typeface="Arial" panose="020B0604020202020204" pitchFamily="34" charset="0"/>
              <a:buNone/>
              <a:defRPr lang="fr-FR" sz="2400" b="1" i="0" u="none" strike="noStrike" smtClean="0">
                <a:effectLst/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Modalités de l’examen  </a:t>
            </a:r>
          </a:p>
          <a:p>
            <a:pPr rtl="0" eaLnBrk="1" fontAlgn="ctr" latinLnBrk="0" hangingPunct="1"/>
            <a:endParaRPr lang="fr-FR" dirty="0"/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AC8F9374-3E38-231D-D023-69869DB7A10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73091" y="5766069"/>
            <a:ext cx="7391400" cy="630467"/>
          </a:xfrm>
          <a:prstGeom prst="rect">
            <a:avLst/>
          </a:prstGeom>
        </p:spPr>
        <p:txBody>
          <a:bodyPr/>
          <a:lstStyle>
            <a:lvl1pPr rtl="0" eaLnBrk="1" fontAlgn="ctr" latinLnBrk="0" hangingPunct="1">
              <a:lnSpc>
                <a:spcPct val="150000"/>
              </a:lnSpc>
              <a:buFont typeface="Arial" panose="020B0604020202020204" pitchFamily="34" charset="0"/>
              <a:buNone/>
              <a:defRPr lang="fr-FR" sz="2400" b="1" i="0" u="none" strike="noStrike" smtClean="0">
                <a:effectLst/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rtl="0" eaLnBrk="1" fontAlgn="ctr" latinLnBrk="0" hangingPunct="1"/>
            <a:r>
              <a:rPr lang="fr-FR" dirty="0"/>
              <a:t>Préciser si en ligne/en présentiel </a:t>
            </a:r>
          </a:p>
          <a:p>
            <a:pPr rtl="0" eaLnBrk="1" fontAlgn="ctr" latinLnBrk="0" hangingPunct="1"/>
            <a:endParaRPr lang="fr-FR" dirty="0"/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9E73248F-DF8D-4DBA-C9BF-31A92F863D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140" y="6732183"/>
            <a:ext cx="3417695" cy="509357"/>
          </a:xfrm>
          <a:prstGeom prst="rect">
            <a:avLst/>
          </a:prstGeom>
        </p:spPr>
        <p:txBody>
          <a:bodyPr anchor="ctr"/>
          <a:lstStyle>
            <a:lvl2pPr marL="0" algn="l">
              <a:buFont typeface="Arial" panose="020B0604020202020204" pitchFamily="34" charset="0"/>
              <a:buChar char="•"/>
              <a:defRPr sz="2400" b="1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Date et horaires :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024FE8A-E208-8142-E246-81216CA764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3908" y="6732183"/>
            <a:ext cx="11412091" cy="509357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Préciser date, horaires et durée de l’examen </a:t>
            </a:r>
          </a:p>
        </p:txBody>
      </p:sp>
      <p:sp>
        <p:nvSpPr>
          <p:cNvPr id="15" name="Espace réservé du texte 30">
            <a:extLst>
              <a:ext uri="{FF2B5EF4-FFF2-40B4-BE49-F238E27FC236}">
                <a16:creationId xmlns:a16="http://schemas.microsoft.com/office/drawing/2014/main" id="{753CEADD-45C8-4BDA-66D4-275A9064FE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140" y="7402763"/>
            <a:ext cx="3410769" cy="509357"/>
          </a:xfrm>
          <a:prstGeom prst="rect">
            <a:avLst/>
          </a:prstGeom>
        </p:spPr>
        <p:txBody>
          <a:bodyPr anchor="ctr"/>
          <a:lstStyle>
            <a:lvl2pPr marL="0" algn="l">
              <a:buFont typeface="Arial" panose="020B0604020202020204" pitchFamily="34" charset="0"/>
              <a:buChar char="•"/>
              <a:defRPr sz="2400" b="1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Lieu :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D3EF6925-EEFA-F7B4-0FCF-59F289CB79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56020" y="7439495"/>
            <a:ext cx="11369980" cy="509357"/>
          </a:xfrm>
          <a:prstGeom prst="rect">
            <a:avLst/>
          </a:prstGeom>
        </p:spPr>
        <p:txBody>
          <a:bodyPr/>
          <a:lstStyle>
            <a:lvl1pPr rtl="0" eaLnBrk="1" fontAlgn="ctr" latinLnBrk="0" hangingPunct="1"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rtl="0" eaLnBrk="1" fontAlgn="ctr" latinLnBrk="0" hangingPunct="1"/>
            <a:r>
              <a:rPr lang="fr-FR" dirty="0"/>
              <a:t>Indiquer le lieu de façon précise (salle, bâtiment, adresse, accessibilité…) </a:t>
            </a:r>
          </a:p>
        </p:txBody>
      </p:sp>
      <p:sp>
        <p:nvSpPr>
          <p:cNvPr id="17" name="Espace réservé du texte 30">
            <a:extLst>
              <a:ext uri="{FF2B5EF4-FFF2-40B4-BE49-F238E27FC236}">
                <a16:creationId xmlns:a16="http://schemas.microsoft.com/office/drawing/2014/main" id="{123D5F41-F478-66C6-0FDD-B4BF70E47E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10066" y="8073343"/>
            <a:ext cx="3410769" cy="509357"/>
          </a:xfrm>
          <a:prstGeom prst="rect">
            <a:avLst/>
          </a:prstGeom>
        </p:spPr>
        <p:txBody>
          <a:bodyPr anchor="ctr"/>
          <a:lstStyle>
            <a:lvl2pPr marL="0" algn="l">
              <a:buFont typeface="Arial" panose="020B0604020202020204" pitchFamily="34" charset="0"/>
              <a:buChar char="•"/>
              <a:defRPr sz="2400" b="1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Matériel :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C0C89A11-7A6F-F75C-1842-FC4A90A97C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67259" y="8063143"/>
            <a:ext cx="11358740" cy="509357"/>
          </a:xfrm>
          <a:prstGeom prst="rect">
            <a:avLst/>
          </a:prstGeom>
        </p:spPr>
        <p:txBody>
          <a:bodyPr/>
          <a:lstStyle>
            <a:lvl1pPr rtl="0" eaLnBrk="1" fontAlgn="ctr" latinLnBrk="0" hangingPunct="1"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rtl="0" eaLnBrk="1" fontAlgn="ctr" latinLnBrk="0" hangingPunct="1"/>
            <a:r>
              <a:rPr lang="fr-FR" dirty="0"/>
              <a:t>Préciser le matériel nécessaire et autorisé </a:t>
            </a:r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93BD95EC-68F5-5F93-39AD-769F9D7FE8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21105" y="8822647"/>
            <a:ext cx="1908934" cy="788665"/>
          </a:xfrm>
          <a:prstGeom prst="rect">
            <a:avLst/>
          </a:prstGeom>
        </p:spPr>
        <p:txBody>
          <a:bodyPr anchor="t"/>
          <a:lstStyle>
            <a:lvl1pPr rtl="0" eaLnBrk="1" fontAlgn="ctr" latinLnBrk="0" hangingPunct="1">
              <a:lnSpc>
                <a:spcPct val="150000"/>
              </a:lnSpc>
              <a:buFont typeface="Arial" panose="020B0604020202020204" pitchFamily="34" charset="0"/>
              <a:buNone/>
              <a:defRPr lang="fr-FR" sz="2400" b="1" i="0" u="none" strike="noStrike" smtClean="0">
                <a:effectLst/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fr-FR" dirty="0"/>
              <a:t>Coefficient </a:t>
            </a:r>
          </a:p>
          <a:p>
            <a:pPr rtl="0" eaLnBrk="1" fontAlgn="ctr" latinLnBrk="0" hangingPunct="1"/>
            <a:endParaRPr lang="fr-FR" dirty="0"/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476ABB9E-D189-39A1-490C-4318737CBC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2910" y="8974807"/>
            <a:ext cx="457200" cy="509357"/>
          </a:xfrm>
          <a:prstGeom prst="rect">
            <a:avLst/>
          </a:prstGeom>
        </p:spPr>
        <p:txBody>
          <a:bodyPr anchor="t"/>
          <a:lstStyle>
            <a:lvl1pPr rtl="0" eaLnBrk="1" fontAlgn="ctr" latinLnBrk="0" hangingPunct="1">
              <a:buNone/>
              <a:defRPr lang="fr-FR" sz="2400" b="0" i="0" u="none" strike="noStrike" smtClean="0">
                <a:effectLst/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rtl="0" eaLnBrk="1" fontAlgn="ctr" latinLnBrk="0" hangingPunct="1"/>
            <a:r>
              <a:rPr lang="fr-FR" dirty="0"/>
              <a:t>0</a:t>
            </a:r>
          </a:p>
          <a:p>
            <a:pPr rtl="0" eaLnBrk="1" fontAlgn="ctr" latinLnBrk="0" hangingPunct="1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F75C3923-AB04-7940-A48F-11D56D02E8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15001" y="8996967"/>
            <a:ext cx="8839200" cy="514559"/>
          </a:xfrm>
          <a:prstGeom prst="rect">
            <a:avLst/>
          </a:prstGeom>
        </p:spPr>
        <p:txBody>
          <a:bodyPr/>
          <a:lstStyle>
            <a:lvl1pPr rtl="0" eaLnBrk="1" fontAlgn="ctr" latinLnBrk="0" hangingPunct="1">
              <a:buNone/>
              <a:defRPr sz="2400" b="1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rtl="0" eaLnBrk="1" fontAlgn="ctr" latinLnBrk="0" hangingPunct="1"/>
            <a:r>
              <a:rPr lang="fr-FR" dirty="0"/>
              <a:t>Retrouvez ces informations dans le syllabus du cours : 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B9B1C5-3485-87CC-7556-8A88BEEE5D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15000" y="9554100"/>
            <a:ext cx="11810999" cy="509357"/>
          </a:xfrm>
          <a:prstGeom prst="rect">
            <a:avLst/>
          </a:prstGeom>
        </p:spPr>
        <p:txBody>
          <a:bodyPr/>
          <a:lstStyle>
            <a:lvl1pPr rtl="0" eaLnBrk="1" fontAlgn="ctr" latinLnBrk="0" hangingPunct="1">
              <a:buNone/>
              <a:defRPr sz="2000" b="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rtl="0" eaLnBrk="1" fontAlgn="ctr" latinLnBrk="0" hangingPunct="1"/>
            <a:r>
              <a:rPr lang="fr-FR" dirty="0"/>
              <a:t>Insérer le syllabus au format PDF ou son lien sur l’espace Moodle du cours 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380953A1-014B-0437-07F1-31774285F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26302"/>
            <a:ext cx="9296400" cy="1068791"/>
          </a:xfrm>
          <a:prstGeom prst="rect">
            <a:avLst/>
          </a:prstGeom>
        </p:spPr>
        <p:txBody>
          <a:bodyPr/>
          <a:lstStyle>
            <a:lvl1pPr algn="l">
              <a:defRPr sz="6600">
                <a:latin typeface="Aptos ExtraBold" panose="020B0004020202020204" pitchFamily="34" charset="0"/>
              </a:defRPr>
            </a:lvl1pPr>
          </a:lstStyle>
          <a:p>
            <a:r>
              <a:rPr lang="fr-FR" dirty="0"/>
              <a:t>Modalités d’évaluation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EA3CCA4-B60B-BA74-869A-275195897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:a16="http://schemas.microsoft.com/office/drawing/2014/main" id="{D6B16651-65CA-7B3D-7524-B2D007855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55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18" name="Espace réservé du titre 1">
            <a:extLst>
              <a:ext uri="{FF2B5EF4-FFF2-40B4-BE49-F238E27FC236}">
                <a16:creationId xmlns:a16="http://schemas.microsoft.com/office/drawing/2014/main" id="{33D3A8D7-C9DD-F4BB-5C35-4418CC871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AutoNum type="arabicPeriod" startAt="5"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Titre du chapitre ou de l’activité 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D6651B50-7654-D3C3-3BA4-505BA07E41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+mj-lt"/>
              <a:buAutoNum type="arabicPeriod" startAt="5"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A) Sous-titre</a:t>
            </a:r>
          </a:p>
        </p:txBody>
      </p:sp>
      <p:sp>
        <p:nvSpPr>
          <p:cNvPr id="2" name="Espace réservé du contenu 34">
            <a:extLst>
              <a:ext uri="{FF2B5EF4-FFF2-40B4-BE49-F238E27FC236}">
                <a16:creationId xmlns:a16="http://schemas.microsoft.com/office/drawing/2014/main" id="{442D4EF2-5F95-C16B-48BD-1B1FC81C20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16063" y="4314879"/>
            <a:ext cx="15628937" cy="3419421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 sz="2400" baseline="0">
                <a:latin typeface="Aptos" panose="020B0004020202020204" pitchFamily="34" charset="0"/>
              </a:defRPr>
            </a:lvl2pPr>
            <a:lvl3pPr>
              <a:defRPr sz="2400" baseline="0">
                <a:latin typeface="Aptos" panose="020B0004020202020204" pitchFamily="34" charset="0"/>
              </a:defRPr>
            </a:lvl3pPr>
            <a:lvl4pPr>
              <a:defRPr sz="2400" baseline="0">
                <a:latin typeface="Aptos" panose="020B0004020202020204" pitchFamily="34" charset="0"/>
              </a:defRPr>
            </a:lvl4pPr>
            <a:lvl5pPr>
              <a:defRPr sz="24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AB87689-0BE7-AA6E-8ED2-AB0C7B7B4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Espace réservé du pied de page 1">
            <a:extLst>
              <a:ext uri="{FF2B5EF4-FFF2-40B4-BE49-F238E27FC236}">
                <a16:creationId xmlns:a16="http://schemas.microsoft.com/office/drawing/2014/main" id="{67BFBC5D-3524-4ACF-4BD7-4EDCB48A6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895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684CDD-E24B-C5C2-A127-F156F552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848100"/>
            <a:ext cx="1139825" cy="4090988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F50419A-5837-DD7A-8244-C5CE763E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92162" y="3674022"/>
            <a:ext cx="4668964" cy="1018841"/>
            <a:chOff x="2490206" y="3716629"/>
            <a:chExt cx="4668964" cy="1018841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ECF35CC8-B059-4732-0D6F-BC50E788B7B1}"/>
                </a:ext>
              </a:extLst>
            </p:cNvPr>
            <p:cNvGrpSpPr/>
            <p:nvPr/>
          </p:nvGrpSpPr>
          <p:grpSpPr>
            <a:xfrm>
              <a:off x="2815524" y="3716629"/>
              <a:ext cx="4343646" cy="1018841"/>
              <a:chOff x="-32941" y="-38100"/>
              <a:chExt cx="1144006" cy="268336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41E8118A-6E93-96AA-9819-9D46A92A2B98}"/>
                  </a:ext>
                </a:extLst>
              </p:cNvPr>
              <p:cNvSpPr/>
              <p:nvPr/>
            </p:nvSpPr>
            <p:spPr>
              <a:xfrm>
                <a:off x="-32941" y="957"/>
                <a:ext cx="1111065" cy="229279"/>
              </a:xfrm>
              <a:custGeom>
                <a:avLst/>
                <a:gdLst/>
                <a:ahLst/>
                <a:cxnLst/>
                <a:rect l="l" t="t" r="r" b="b"/>
                <a:pathLst>
                  <a:path w="1111065" h="229279">
                    <a:moveTo>
                      <a:pt x="27528" y="0"/>
                    </a:moveTo>
                    <a:lnTo>
                      <a:pt x="1083537" y="0"/>
                    </a:lnTo>
                    <a:cubicBezTo>
                      <a:pt x="1098740" y="0"/>
                      <a:pt x="1111065" y="12325"/>
                      <a:pt x="1111065" y="27528"/>
                    </a:cubicBezTo>
                    <a:lnTo>
                      <a:pt x="1111065" y="201752"/>
                    </a:lnTo>
                    <a:cubicBezTo>
                      <a:pt x="1111065" y="209052"/>
                      <a:pt x="1108164" y="216054"/>
                      <a:pt x="1103002" y="221217"/>
                    </a:cubicBezTo>
                    <a:cubicBezTo>
                      <a:pt x="1097839" y="226379"/>
                      <a:pt x="1090837" y="229279"/>
                      <a:pt x="1083537" y="229279"/>
                    </a:cubicBezTo>
                    <a:lnTo>
                      <a:pt x="27528" y="229279"/>
                    </a:lnTo>
                    <a:cubicBezTo>
                      <a:pt x="12325" y="229279"/>
                      <a:pt x="0" y="216955"/>
                      <a:pt x="0" y="201752"/>
                    </a:cubicBezTo>
                    <a:lnTo>
                      <a:pt x="0" y="27528"/>
                    </a:lnTo>
                    <a:cubicBezTo>
                      <a:pt x="0" y="12325"/>
                      <a:pt x="12325" y="0"/>
                      <a:pt x="27528" y="0"/>
                    </a:cubicBezTo>
                    <a:close/>
                  </a:path>
                </a:pathLst>
              </a:custGeom>
              <a:solidFill>
                <a:srgbClr val="F0D200">
                  <a:alpha val="19608"/>
                </a:srgbClr>
              </a:solidFill>
            </p:spPr>
            <p:txBody>
              <a:bodyPr/>
              <a:lstStyle/>
              <a:p>
                <a:endParaRPr lang="fr-FR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6" name="TextBox 8">
                <a:extLst>
                  <a:ext uri="{FF2B5EF4-FFF2-40B4-BE49-F238E27FC236}">
                    <a16:creationId xmlns:a16="http://schemas.microsoft.com/office/drawing/2014/main" id="{75680D02-C98B-233B-C1F5-8E75228D96D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111065" cy="2673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7B6825E0-E2F9-EA05-6BC4-B33179C94C35}"/>
                </a:ext>
              </a:extLst>
            </p:cNvPr>
            <p:cNvSpPr/>
            <p:nvPr/>
          </p:nvSpPr>
          <p:spPr>
            <a:xfrm>
              <a:off x="2490206" y="4005028"/>
              <a:ext cx="823327" cy="573241"/>
            </a:xfrm>
            <a:custGeom>
              <a:avLst/>
              <a:gdLst/>
              <a:ahLst/>
              <a:cxnLst/>
              <a:rect l="l" t="t" r="r" b="b"/>
              <a:pathLst>
                <a:path w="1097769" h="764321">
                  <a:moveTo>
                    <a:pt x="0" y="0"/>
                  </a:moveTo>
                  <a:lnTo>
                    <a:pt x="1097769" y="0"/>
                  </a:lnTo>
                  <a:lnTo>
                    <a:pt x="1097769" y="764322"/>
                  </a:lnTo>
                  <a:lnTo>
                    <a:pt x="0" y="764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</p:grpSp>
      <p:sp>
        <p:nvSpPr>
          <p:cNvPr id="19" name="Espace réservé du titre 1">
            <a:extLst>
              <a:ext uri="{FF2B5EF4-FFF2-40B4-BE49-F238E27FC236}">
                <a16:creationId xmlns:a16="http://schemas.microsoft.com/office/drawing/2014/main" id="{027F7F62-4104-08EE-71B4-A5D009870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None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0.Titre du chapitre ou de l’activité 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4AD134F9-CBB1-E468-D3D0-03754B258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0. A Sous-titre</a:t>
            </a:r>
          </a:p>
        </p:txBody>
      </p:sp>
      <p:sp>
        <p:nvSpPr>
          <p:cNvPr id="6" name="Espace réservé du texte 16">
            <a:extLst>
              <a:ext uri="{FF2B5EF4-FFF2-40B4-BE49-F238E27FC236}">
                <a16:creationId xmlns:a16="http://schemas.microsoft.com/office/drawing/2014/main" id="{736542D0-CED2-4C1D-3A6D-FD2BF037A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42126" y="4056383"/>
            <a:ext cx="3019425" cy="43021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3600">
                <a:latin typeface="Aptos ExtraBold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Citation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0B5DF6AF-2F79-A6C2-5F7C-B8F4B3514A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7480" y="5143500"/>
            <a:ext cx="13679000" cy="1681162"/>
          </a:xfrm>
          <a:prstGeom prst="rect">
            <a:avLst/>
          </a:prstGeom>
        </p:spPr>
        <p:txBody>
          <a:bodyPr/>
          <a:lstStyle>
            <a:lvl1pPr marL="0" algn="l">
              <a:lnSpc>
                <a:spcPts val="5999"/>
              </a:lnSpc>
              <a:buNone/>
              <a:defRPr baseline="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algn="l">
              <a:lnSpc>
                <a:spcPts val="5999"/>
              </a:lnSpc>
            </a:pPr>
            <a:r>
              <a:rPr lang="en-US" sz="3200" spc="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"Une citation est </a:t>
            </a:r>
            <a:r>
              <a:rPr lang="en-US" sz="3200" spc="5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toujours</a:t>
            </a:r>
            <a:r>
              <a:rPr lang="en-US" sz="3200" spc="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spc="5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contextualisée</a:t>
            </a:r>
            <a:r>
              <a:rPr lang="en-US" sz="3200" spc="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200" spc="5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lisible</a:t>
            </a:r>
            <a:r>
              <a:rPr lang="en-US" sz="3200" spc="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3200" spc="5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l’écran</a:t>
            </a:r>
            <a:r>
              <a:rPr lang="en-US" sz="3200" spc="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3200" spc="5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accompagnée</a:t>
            </a:r>
            <a:r>
              <a:rPr lang="en-US" sz="3200" spc="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200" spc="5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</a:t>
            </a:r>
            <a:r>
              <a:rPr lang="en-US" sz="3200" spc="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source </a:t>
            </a:r>
            <a:r>
              <a:rPr lang="en-US" sz="3200" spc="5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clairement</a:t>
            </a:r>
            <a:r>
              <a:rPr lang="en-US" sz="3200" spc="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spc="59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indiquée</a:t>
            </a:r>
            <a:r>
              <a:rPr lang="en-US" sz="3200" spc="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."</a:t>
            </a:r>
            <a:endParaRPr lang="fr-FR" dirty="0"/>
          </a:p>
        </p:txBody>
      </p:sp>
      <p:sp>
        <p:nvSpPr>
          <p:cNvPr id="43" name="Espace réservé du texte 41">
            <a:extLst>
              <a:ext uri="{FF2B5EF4-FFF2-40B4-BE49-F238E27FC236}">
                <a16:creationId xmlns:a16="http://schemas.microsoft.com/office/drawing/2014/main" id="{A936209C-57B0-202F-BAB2-3088EFB54D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1867" y="7475009"/>
            <a:ext cx="4733080" cy="885480"/>
          </a:xfrm>
          <a:prstGeom prst="rect">
            <a:avLst/>
          </a:prstGeom>
        </p:spPr>
        <p:txBody>
          <a:bodyPr anchor="ctr"/>
          <a:lstStyle>
            <a:lvl1pPr marL="0" algn="l">
              <a:lnSpc>
                <a:spcPts val="5999"/>
              </a:lnSpc>
              <a:buNone/>
              <a:defRPr sz="3600" baseline="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algn="r">
              <a:lnSpc>
                <a:spcPts val="5459"/>
              </a:lnSpc>
            </a:pPr>
            <a:r>
              <a:rPr lang="en-US" sz="3200" spc="5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Prénom</a:t>
            </a:r>
            <a:r>
              <a:rPr lang="en-US" sz="3200" spc="5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NOM</a:t>
            </a:r>
          </a:p>
        </p:txBody>
      </p:sp>
      <p:sp>
        <p:nvSpPr>
          <p:cNvPr id="46" name="Espace réservé du texte 45">
            <a:extLst>
              <a:ext uri="{FF2B5EF4-FFF2-40B4-BE49-F238E27FC236}">
                <a16:creationId xmlns:a16="http://schemas.microsoft.com/office/drawing/2014/main" id="{629EF280-9C1F-BD11-354B-3D3458BB19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75747" y="8527380"/>
            <a:ext cx="5029200" cy="533400"/>
          </a:xfrm>
          <a:prstGeom prst="rect">
            <a:avLst/>
          </a:prstGeom>
        </p:spPr>
        <p:txBody>
          <a:bodyPr anchor="ctr"/>
          <a:lstStyle>
            <a:lvl2pPr algn="r">
              <a:buNone/>
              <a:defRPr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Contexte citation + date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CF31057-5399-513C-DE34-53CB19FB3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2" name="Espace réservé du pied de page 1">
            <a:extLst>
              <a:ext uri="{FF2B5EF4-FFF2-40B4-BE49-F238E27FC236}">
                <a16:creationId xmlns:a16="http://schemas.microsoft.com/office/drawing/2014/main" id="{6755ABC9-8532-5F9E-6AF8-DCDCDC75F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742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684CDD-E24B-C5C2-A127-F156F552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848100"/>
            <a:ext cx="1139825" cy="4090988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08ABEDD3-2BA7-5C81-DF85-2E365FDCAC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None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0.Titre du chapitre ou de l’activité 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5443A5A2-7DC4-C0CE-A0C0-B869921DA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0. A Sous-titre</a:t>
            </a:r>
          </a:p>
        </p:txBody>
      </p:sp>
      <p:sp>
        <p:nvSpPr>
          <p:cNvPr id="69" name="Espace réservé du texte 66">
            <a:extLst>
              <a:ext uri="{FF2B5EF4-FFF2-40B4-BE49-F238E27FC236}">
                <a16:creationId xmlns:a16="http://schemas.microsoft.com/office/drawing/2014/main" id="{7C19E5B6-3B26-8230-4DEF-8B8E294177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58074" y="3925853"/>
            <a:ext cx="1278962" cy="505778"/>
          </a:xfrm>
          <a:prstGeom prst="rect">
            <a:avLst/>
          </a:prstGeom>
        </p:spPr>
        <p:txBody>
          <a:bodyPr/>
          <a:lstStyle>
            <a:lvl1pPr marL="0" algn="ctr">
              <a:lnSpc>
                <a:spcPts val="3800"/>
              </a:lnSpc>
              <a:buNone/>
              <a:defRPr sz="2800" b="1" spc="300">
                <a:latin typeface="Aptos ExtraBold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CBE25B6A-9CDE-9AE3-038E-EAE808DC2D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9518" y="6313072"/>
            <a:ext cx="2100972" cy="294522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70" name="Espace réservé du texte 66">
            <a:extLst>
              <a:ext uri="{FF2B5EF4-FFF2-40B4-BE49-F238E27FC236}">
                <a16:creationId xmlns:a16="http://schemas.microsoft.com/office/drawing/2014/main" id="{3CB686EF-1252-EA06-0503-CB72A12AF5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02521" y="3925853"/>
            <a:ext cx="1278962" cy="505778"/>
          </a:xfrm>
          <a:prstGeom prst="rect">
            <a:avLst/>
          </a:prstGeom>
        </p:spPr>
        <p:txBody>
          <a:bodyPr/>
          <a:lstStyle>
            <a:lvl1pPr marL="0" algn="ctr">
              <a:lnSpc>
                <a:spcPts val="3800"/>
              </a:lnSpc>
              <a:buNone/>
              <a:defRPr sz="2800" b="1" spc="300">
                <a:latin typeface="Aptos ExtraBold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4312813B-039C-A14A-9C4A-A45B15A391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7227" y="6309152"/>
            <a:ext cx="2929550" cy="2944813"/>
          </a:xfrm>
          <a:prstGeom prst="rect">
            <a:avLst/>
          </a:prstGeom>
        </p:spPr>
        <p:txBody>
          <a:bodyPr/>
          <a:lstStyle>
            <a:lvl1pPr marL="0">
              <a:lnSpc>
                <a:spcPts val="3800"/>
              </a:lnSpc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Phrase très courte, attention aux retours lignes trop nombreux (max 5 lignes)</a:t>
            </a:r>
          </a:p>
        </p:txBody>
      </p:sp>
      <p:sp>
        <p:nvSpPr>
          <p:cNvPr id="71" name="Espace réservé du texte 66">
            <a:extLst>
              <a:ext uri="{FF2B5EF4-FFF2-40B4-BE49-F238E27FC236}">
                <a16:creationId xmlns:a16="http://schemas.microsoft.com/office/drawing/2014/main" id="{B635BCB0-9623-8577-89B8-CBE0B64775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4519" y="3925853"/>
            <a:ext cx="1278962" cy="505778"/>
          </a:xfrm>
          <a:prstGeom prst="rect">
            <a:avLst/>
          </a:prstGeom>
        </p:spPr>
        <p:txBody>
          <a:bodyPr/>
          <a:lstStyle>
            <a:lvl1pPr marL="0" algn="ctr">
              <a:lnSpc>
                <a:spcPts val="3800"/>
              </a:lnSpc>
              <a:buNone/>
              <a:defRPr sz="2800" b="1" spc="300">
                <a:latin typeface="Aptos ExtraBold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4" name="Espace réservé du texte 62">
            <a:extLst>
              <a:ext uri="{FF2B5EF4-FFF2-40B4-BE49-F238E27FC236}">
                <a16:creationId xmlns:a16="http://schemas.microsoft.com/office/drawing/2014/main" id="{9C923A52-D8BA-2667-EA30-4B2722E9E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3514" y="6309152"/>
            <a:ext cx="2100972" cy="294522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72" name="Espace réservé du texte 66">
            <a:extLst>
              <a:ext uri="{FF2B5EF4-FFF2-40B4-BE49-F238E27FC236}">
                <a16:creationId xmlns:a16="http://schemas.microsoft.com/office/drawing/2014/main" id="{12683D67-BF3E-3BF3-ED93-179A859DFF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471728" y="3925853"/>
            <a:ext cx="1278962" cy="505778"/>
          </a:xfrm>
          <a:prstGeom prst="rect">
            <a:avLst/>
          </a:prstGeom>
        </p:spPr>
        <p:txBody>
          <a:bodyPr/>
          <a:lstStyle>
            <a:lvl1pPr marL="0" algn="ctr">
              <a:lnSpc>
                <a:spcPts val="3800"/>
              </a:lnSpc>
              <a:buNone/>
              <a:defRPr sz="2800" b="1" spc="300">
                <a:latin typeface="Aptos ExtraBold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8" name="Espace réservé du texte 66">
            <a:extLst>
              <a:ext uri="{FF2B5EF4-FFF2-40B4-BE49-F238E27FC236}">
                <a16:creationId xmlns:a16="http://schemas.microsoft.com/office/drawing/2014/main" id="{FF9D29C9-2BB2-A556-24A2-B5E8C80097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46434" y="6284907"/>
            <a:ext cx="2929550" cy="2944813"/>
          </a:xfrm>
          <a:prstGeom prst="rect">
            <a:avLst/>
          </a:prstGeom>
        </p:spPr>
        <p:txBody>
          <a:bodyPr/>
          <a:lstStyle>
            <a:lvl1pPr marL="0">
              <a:lnSpc>
                <a:spcPts val="3800"/>
              </a:lnSpc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Phrase très courte, attention aux retours lignes trop nombreux (max 5 lignes)</a:t>
            </a:r>
          </a:p>
        </p:txBody>
      </p:sp>
      <p:sp>
        <p:nvSpPr>
          <p:cNvPr id="73" name="Espace réservé du texte 66">
            <a:extLst>
              <a:ext uri="{FF2B5EF4-FFF2-40B4-BE49-F238E27FC236}">
                <a16:creationId xmlns:a16="http://schemas.microsoft.com/office/drawing/2014/main" id="{7169801F-98A2-A6FC-DCE0-B95EC6131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06775" y="3925853"/>
            <a:ext cx="1278962" cy="505778"/>
          </a:xfrm>
          <a:prstGeom prst="rect">
            <a:avLst/>
          </a:prstGeom>
        </p:spPr>
        <p:txBody>
          <a:bodyPr/>
          <a:lstStyle>
            <a:lvl1pPr marL="0" algn="ctr">
              <a:lnSpc>
                <a:spcPts val="3800"/>
              </a:lnSpc>
              <a:buNone/>
              <a:defRPr sz="2800" b="1" spc="300">
                <a:latin typeface="Aptos ExtraBold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65" name="Espace réservé du texte 62">
            <a:extLst>
              <a:ext uri="{FF2B5EF4-FFF2-40B4-BE49-F238E27FC236}">
                <a16:creationId xmlns:a16="http://schemas.microsoft.com/office/drawing/2014/main" id="{F4ED22EC-57D3-6F94-5D46-C43AF10D2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5770" y="6309152"/>
            <a:ext cx="2100972" cy="294522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/>
              <a:t>Mot-clé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879F924-3B58-10CC-7B2F-61B469CE3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Espace réservé du pied de page 1">
            <a:extLst>
              <a:ext uri="{FF2B5EF4-FFF2-40B4-BE49-F238E27FC236}">
                <a16:creationId xmlns:a16="http://schemas.microsoft.com/office/drawing/2014/main" id="{91587712-99FC-C781-F6E6-DDEF84E8C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1956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6931600B-63D6-5045-40C8-826AE3316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None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0.Titre du chapitre ou de l’activité 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1E3F5E27-C66F-9DE9-CA34-D63EEBB3D2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0. A Sous-titre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684CDD-E24B-C5C2-A127-F156F552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848100"/>
            <a:ext cx="1139825" cy="4090988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4713E4C5-4A62-D589-91E2-ECF927CA7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6406" y="5753100"/>
            <a:ext cx="2557330" cy="57837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spc="300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ÉLÉMENT 1 </a:t>
            </a:r>
          </a:p>
        </p:txBody>
      </p:sp>
      <p:sp>
        <p:nvSpPr>
          <p:cNvPr id="76" name="Espace réservé du texte 75">
            <a:extLst>
              <a:ext uri="{FF2B5EF4-FFF2-40B4-BE49-F238E27FC236}">
                <a16:creationId xmlns:a16="http://schemas.microsoft.com/office/drawing/2014/main" id="{04D035FF-0C87-8C48-75A8-5F3F9BAF43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76571" y="6506386"/>
            <a:ext cx="2781480" cy="2447113"/>
          </a:xfrm>
          <a:prstGeom prst="rect">
            <a:avLst/>
          </a:prstGeom>
        </p:spPr>
        <p:txBody>
          <a:bodyPr/>
          <a:lstStyle>
            <a:lvl1pPr marL="0">
              <a:lnSpc>
                <a:spcPts val="3800"/>
              </a:lnSpc>
              <a:buNone/>
              <a:defRPr sz="2400" baseline="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Insérer une seule phrase ou une liste à puces de taille suffisante</a:t>
            </a:r>
          </a:p>
        </p:txBody>
      </p:sp>
      <p:sp>
        <p:nvSpPr>
          <p:cNvPr id="77" name="Espace réservé du texte 71">
            <a:extLst>
              <a:ext uri="{FF2B5EF4-FFF2-40B4-BE49-F238E27FC236}">
                <a16:creationId xmlns:a16="http://schemas.microsoft.com/office/drawing/2014/main" id="{E530557B-03FE-0F0B-3086-5F50C275C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28657" y="5788581"/>
            <a:ext cx="2803249" cy="57837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spc="300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ÉLÉMENT 2 </a:t>
            </a:r>
          </a:p>
        </p:txBody>
      </p:sp>
      <p:sp>
        <p:nvSpPr>
          <p:cNvPr id="78" name="Espace réservé du texte 75">
            <a:extLst>
              <a:ext uri="{FF2B5EF4-FFF2-40B4-BE49-F238E27FC236}">
                <a16:creationId xmlns:a16="http://schemas.microsoft.com/office/drawing/2014/main" id="{4A3DD25D-97E1-C6B7-769E-DA45B3BA21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8661" y="6581784"/>
            <a:ext cx="2968530" cy="2286000"/>
          </a:xfrm>
          <a:prstGeom prst="rect">
            <a:avLst/>
          </a:prstGeom>
        </p:spPr>
        <p:txBody>
          <a:bodyPr/>
          <a:lstStyle>
            <a:lvl1pPr>
              <a:lnSpc>
                <a:spcPts val="3800"/>
              </a:lnSpc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Élément</a:t>
            </a:r>
          </a:p>
          <a:p>
            <a:pPr lvl="0"/>
            <a:r>
              <a:rPr lang="fr-FR" dirty="0"/>
              <a:t>Élément</a:t>
            </a:r>
          </a:p>
          <a:p>
            <a:pPr lvl="0"/>
            <a:r>
              <a:rPr lang="fr-FR" dirty="0"/>
              <a:t>Élément</a:t>
            </a:r>
          </a:p>
          <a:p>
            <a:pPr lvl="0"/>
            <a:r>
              <a:rPr lang="fr-FR" dirty="0"/>
              <a:t>élément</a:t>
            </a:r>
          </a:p>
        </p:txBody>
      </p:sp>
      <p:sp>
        <p:nvSpPr>
          <p:cNvPr id="79" name="Espace réservé du texte 71">
            <a:extLst>
              <a:ext uri="{FF2B5EF4-FFF2-40B4-BE49-F238E27FC236}">
                <a16:creationId xmlns:a16="http://schemas.microsoft.com/office/drawing/2014/main" id="{3034F2C1-821F-C551-3798-145DA9CF78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7062" y="5788580"/>
            <a:ext cx="2816981" cy="57837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spc="300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ÉLÉMENT 3 </a:t>
            </a:r>
          </a:p>
        </p:txBody>
      </p:sp>
      <p:sp>
        <p:nvSpPr>
          <p:cNvPr id="83" name="Espace réservé du texte 75">
            <a:extLst>
              <a:ext uri="{FF2B5EF4-FFF2-40B4-BE49-F238E27FC236}">
                <a16:creationId xmlns:a16="http://schemas.microsoft.com/office/drawing/2014/main" id="{C42EA390-61B5-272D-B380-5A65CE8CF4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87061" y="6575885"/>
            <a:ext cx="2816981" cy="2377613"/>
          </a:xfrm>
          <a:prstGeom prst="rect">
            <a:avLst/>
          </a:prstGeom>
        </p:spPr>
        <p:txBody>
          <a:bodyPr/>
          <a:lstStyle>
            <a:lvl1pPr marL="0">
              <a:lnSpc>
                <a:spcPts val="3800"/>
              </a:lnSpc>
              <a:buNone/>
              <a:defRPr sz="2400" baseline="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Insérer une seule phrase ou une liste à puces de taille suffisante</a:t>
            </a:r>
          </a:p>
        </p:txBody>
      </p:sp>
      <p:sp>
        <p:nvSpPr>
          <p:cNvPr id="81" name="Espace réservé du texte 71">
            <a:extLst>
              <a:ext uri="{FF2B5EF4-FFF2-40B4-BE49-F238E27FC236}">
                <a16:creationId xmlns:a16="http://schemas.microsoft.com/office/drawing/2014/main" id="{CE0DF8C2-7DD3-0FC8-16B9-25A84A8A5E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31194" y="5817692"/>
            <a:ext cx="2861890" cy="57837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spc="300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ÉLÉMENT 4 </a:t>
            </a:r>
          </a:p>
        </p:txBody>
      </p:sp>
      <p:sp>
        <p:nvSpPr>
          <p:cNvPr id="85" name="Espace réservé du texte 75">
            <a:extLst>
              <a:ext uri="{FF2B5EF4-FFF2-40B4-BE49-F238E27FC236}">
                <a16:creationId xmlns:a16="http://schemas.microsoft.com/office/drawing/2014/main" id="{DC0F4F44-630C-CD11-67CD-05B2D6B731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56633" y="6586922"/>
            <a:ext cx="2936451" cy="2286000"/>
          </a:xfrm>
          <a:prstGeom prst="rect">
            <a:avLst/>
          </a:prstGeom>
        </p:spPr>
        <p:txBody>
          <a:bodyPr/>
          <a:lstStyle>
            <a:lvl1pPr>
              <a:lnSpc>
                <a:spcPts val="3800"/>
              </a:lnSpc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Élément</a:t>
            </a:r>
          </a:p>
          <a:p>
            <a:pPr lvl="0"/>
            <a:r>
              <a:rPr lang="fr-FR" dirty="0"/>
              <a:t>Élément</a:t>
            </a:r>
          </a:p>
          <a:p>
            <a:pPr lvl="0"/>
            <a:r>
              <a:rPr lang="fr-FR" dirty="0"/>
              <a:t>Élément</a:t>
            </a:r>
          </a:p>
          <a:p>
            <a:pPr lvl="0"/>
            <a:r>
              <a:rPr lang="fr-FR" dirty="0"/>
              <a:t>élément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EE602AA-4798-942C-E576-5792951B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Espace réservé du pied de page 1">
            <a:extLst>
              <a:ext uri="{FF2B5EF4-FFF2-40B4-BE49-F238E27FC236}">
                <a16:creationId xmlns:a16="http://schemas.microsoft.com/office/drawing/2014/main" id="{8230A824-3F55-407A-8390-B85DDE5E8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340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F025B419-A8E4-5E2E-E567-A726D1EA5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None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0.Titre du chapitre ou de l’activité </a:t>
            </a: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8BA28029-8770-67C0-AE80-F7F8BE8C35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0. A Sous-titre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684CDD-E24B-C5C2-A127-F156F552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848100"/>
            <a:ext cx="1139825" cy="4090988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0B5DF6AF-2F79-A6C2-5F7C-B8F4B3514A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0767" y="5094600"/>
            <a:ext cx="13768433" cy="2255582"/>
          </a:xfrm>
          <a:prstGeom prst="rect">
            <a:avLst/>
          </a:prstGeom>
        </p:spPr>
        <p:txBody>
          <a:bodyPr/>
          <a:lstStyle>
            <a:lvl1pPr algn="l">
              <a:lnSpc>
                <a:spcPts val="5400"/>
              </a:lnSpc>
              <a:buNone/>
              <a:defRPr baseline="0">
                <a:latin typeface="Aptos ExtraBold" panose="020B0004020202020204" pitchFamily="34" charset="0"/>
                <a:cs typeface="Poppins" panose="00000500000000000000" pitchFamily="2" charset="0"/>
              </a:defRPr>
            </a:lvl1pPr>
          </a:lstStyle>
          <a:p>
            <a:pPr algn="l">
              <a:lnSpc>
                <a:spcPts val="5400"/>
              </a:lnSpc>
            </a:pPr>
            <a:r>
              <a:rPr lang="en-US" sz="3200" spc="5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</a:p>
        </p:txBody>
      </p:sp>
      <p:sp>
        <p:nvSpPr>
          <p:cNvPr id="6" name="Espace réservé du texte 16">
            <a:extLst>
              <a:ext uri="{FF2B5EF4-FFF2-40B4-BE49-F238E27FC236}">
                <a16:creationId xmlns:a16="http://schemas.microsoft.com/office/drawing/2014/main" id="{37BCE269-D875-FD81-E3A9-055C247469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4846" y="4095044"/>
            <a:ext cx="3019425" cy="43021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3600" b="1">
                <a:latin typeface="Aptos ExtraBold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Question 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EB7AD0A-D56C-059C-8B7C-C8F1925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Espace réservé du pied de page 1">
            <a:extLst>
              <a:ext uri="{FF2B5EF4-FFF2-40B4-BE49-F238E27FC236}">
                <a16:creationId xmlns:a16="http://schemas.microsoft.com/office/drawing/2014/main" id="{93B12EA1-F05B-3F6C-5798-8B599A6A7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637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684CDD-E24B-C5C2-A127-F156F552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848100"/>
            <a:ext cx="1139825" cy="4090988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1F670616-9416-287B-88DA-8630B869D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38976"/>
            <a:ext cx="5887758" cy="1357343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r>
              <a:rPr lang="fr-FR" dirty="0"/>
              <a:t>Synthèse du chapitre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1953046F-57B1-59A5-8358-519648C9BB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5543" y="3711055"/>
            <a:ext cx="13703300" cy="1314450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150000"/>
              </a:lnSpc>
              <a:buNone/>
              <a:defRPr sz="28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Points-clés et éléments de synthèse à retenir, reformulés de façon synthétique. Mettre les mots-clés en gras. </a:t>
            </a:r>
          </a:p>
        </p:txBody>
      </p:sp>
      <p:sp>
        <p:nvSpPr>
          <p:cNvPr id="41" name="Espace réservé du texte 38">
            <a:extLst>
              <a:ext uri="{FF2B5EF4-FFF2-40B4-BE49-F238E27FC236}">
                <a16:creationId xmlns:a16="http://schemas.microsoft.com/office/drawing/2014/main" id="{D1CB211A-E47C-B09D-4CC0-2CE4714DFA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15543" y="5574560"/>
            <a:ext cx="13703300" cy="1314450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150000"/>
              </a:lnSpc>
              <a:buNone/>
              <a:defRPr sz="28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Points-clés et éléments de synthèse à retenir, reformulés de façon synthétique. Mettre les mots-clés en gras. </a:t>
            </a:r>
          </a:p>
        </p:txBody>
      </p:sp>
      <p:sp>
        <p:nvSpPr>
          <p:cNvPr id="44" name="Espace réservé du texte 38">
            <a:extLst>
              <a:ext uri="{FF2B5EF4-FFF2-40B4-BE49-F238E27FC236}">
                <a16:creationId xmlns:a16="http://schemas.microsoft.com/office/drawing/2014/main" id="{D60D6344-8AF1-BD42-7DC9-A0A61139E5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2052" y="7438065"/>
            <a:ext cx="13703300" cy="1314450"/>
          </a:xfrm>
          <a:prstGeom prst="rect">
            <a:avLst/>
          </a:prstGeom>
        </p:spPr>
        <p:txBody>
          <a:bodyPr anchor="ctr"/>
          <a:lstStyle>
            <a:lvl1pPr marL="0">
              <a:lnSpc>
                <a:spcPct val="150000"/>
              </a:lnSpc>
              <a:buNone/>
              <a:defRPr sz="28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Points-clés et éléments de synthèse à retenir, reformulés de façon synthétique. Mettre les mots-clés en gras. 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AFDFDB3-AF08-FC16-7130-B9549EEE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Espace réservé du pied de page 1">
            <a:extLst>
              <a:ext uri="{FF2B5EF4-FFF2-40B4-BE49-F238E27FC236}">
                <a16:creationId xmlns:a16="http://schemas.microsoft.com/office/drawing/2014/main" id="{A3B7FD1F-7151-D314-9F3D-20BD2CE8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789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30BC5A3E-668B-3E10-CA9B-2ADCDEFC5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1561" y="1678378"/>
            <a:ext cx="15584819" cy="650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buFont typeface="+mj-lt"/>
              <a:buNone/>
              <a:defRPr sz="4000" b="1">
                <a:latin typeface="Aptos" panose="020B0004020202020204" pitchFamily="34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fr-FR" dirty="0"/>
              <a:t>0.Titre du chapitre ou de l’activité 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0EDD70EB-22BA-85E1-40F4-7C92423A95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15679" y="2705100"/>
            <a:ext cx="15584819" cy="68141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0. A Sous-titre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684CDD-E24B-C5C2-A127-F156F552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848100"/>
            <a:ext cx="1139825" cy="4090988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4CD017C-8120-B0F1-C042-539745A810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34150" y="4182720"/>
            <a:ext cx="3019425" cy="430213"/>
          </a:xfrm>
          <a:prstGeom prst="rect">
            <a:avLst/>
          </a:prstGeom>
        </p:spPr>
        <p:txBody>
          <a:bodyPr anchor="ctr"/>
          <a:lstStyle>
            <a:lvl1pPr>
              <a:buNone/>
              <a:defRPr sz="36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Consigne 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D6CF8B87-101E-3A31-5F66-E4D3BE0C87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72279" y="5173023"/>
            <a:ext cx="2013922" cy="370322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Objectif : 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B15C3ACB-2EFB-1212-50FF-1362E4CB37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94264" y="5777151"/>
            <a:ext cx="6503053" cy="680429"/>
          </a:xfrm>
          <a:prstGeom prst="rect">
            <a:avLst/>
          </a:prstGeom>
        </p:spPr>
        <p:txBody>
          <a:bodyPr anchor="ctr"/>
          <a:lstStyle>
            <a:lvl2pPr marL="0" algn="l"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Insérer objectif de cette activité (verbe d’action)</a:t>
            </a:r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125530B8-AF9D-DC4B-FD06-C44DE17625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36923" y="7111716"/>
            <a:ext cx="1349278" cy="370321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Durée : 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E22F4098-6DBE-1C90-2325-046E670A50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3550" y="7013889"/>
            <a:ext cx="3180284" cy="529008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Insérer Durée (min)</a:t>
            </a:r>
          </a:p>
        </p:txBody>
      </p:sp>
      <p:sp>
        <p:nvSpPr>
          <p:cNvPr id="28" name="Espace réservé du texte 16">
            <a:extLst>
              <a:ext uri="{FF2B5EF4-FFF2-40B4-BE49-F238E27FC236}">
                <a16:creationId xmlns:a16="http://schemas.microsoft.com/office/drawing/2014/main" id="{3F22053C-A903-884B-F611-77722627CB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58079" y="7975999"/>
            <a:ext cx="2013922" cy="370322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Modalités : </a:t>
            </a:r>
          </a:p>
        </p:txBody>
      </p:sp>
      <p:sp>
        <p:nvSpPr>
          <p:cNvPr id="54" name="Espace réservé du texte 52">
            <a:extLst>
              <a:ext uri="{FF2B5EF4-FFF2-40B4-BE49-F238E27FC236}">
                <a16:creationId xmlns:a16="http://schemas.microsoft.com/office/drawing/2014/main" id="{140C3ACD-B929-A9F5-8A82-564B18364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35508" y="7907231"/>
            <a:ext cx="3936742" cy="5078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Groupe, individuel…</a:t>
            </a:r>
          </a:p>
        </p:txBody>
      </p:sp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id="{CC270E20-E16E-547D-B929-3712A506D0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54851" y="8730321"/>
            <a:ext cx="2229310" cy="370322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Restitution : </a:t>
            </a:r>
          </a:p>
        </p:txBody>
      </p:sp>
      <p:sp>
        <p:nvSpPr>
          <p:cNvPr id="55" name="Espace réservé du texte 52">
            <a:extLst>
              <a:ext uri="{FF2B5EF4-FFF2-40B4-BE49-F238E27FC236}">
                <a16:creationId xmlns:a16="http://schemas.microsoft.com/office/drawing/2014/main" id="{93E08B37-74B9-5E83-B41E-A2E093E8F0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57238" y="8673941"/>
            <a:ext cx="3715012" cy="50785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Présentation, résumé…</a:t>
            </a:r>
          </a:p>
        </p:txBody>
      </p:sp>
      <p:sp>
        <p:nvSpPr>
          <p:cNvPr id="31" name="Espace réservé du texte 16">
            <a:extLst>
              <a:ext uri="{FF2B5EF4-FFF2-40B4-BE49-F238E27FC236}">
                <a16:creationId xmlns:a16="http://schemas.microsoft.com/office/drawing/2014/main" id="{9A335CD9-1922-ECBE-E1BD-4C9B30789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2796" y="4416838"/>
            <a:ext cx="2013922" cy="370322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À FAIRE : 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3B2C3C25-2D31-5278-670D-36D7EC03FE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0725" y="5201425"/>
            <a:ext cx="6467475" cy="359092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Font typeface="+mj-lt"/>
              <a:buAutoNum type="arabicParenR"/>
              <a:defRPr sz="28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Étape 1 : verbe d’action + tâche</a:t>
            </a:r>
          </a:p>
          <a:p>
            <a:pPr lvl="0"/>
            <a:r>
              <a:rPr lang="fr-FR" dirty="0"/>
              <a:t>Étape 2 : verbe d’action + tâche </a:t>
            </a:r>
          </a:p>
          <a:p>
            <a:pPr lvl="0"/>
            <a:r>
              <a:rPr lang="fr-FR" dirty="0"/>
              <a:t>Étape 3 : verbe d’action + tâche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6018458E-0040-7CCD-DEF2-2108C1E97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5" name="Espace réservé du pied de page 1">
            <a:extLst>
              <a:ext uri="{FF2B5EF4-FFF2-40B4-BE49-F238E27FC236}">
                <a16:creationId xmlns:a16="http://schemas.microsoft.com/office/drawing/2014/main" id="{E8A8179E-E27B-926D-454B-A6F85EAA7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2895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2FD96D66-FCD4-A8A3-D22C-3197990BC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0475" y="2397529"/>
            <a:ext cx="3924298" cy="805574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r>
              <a:rPr lang="fr-FR" dirty="0"/>
              <a:t>Pause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B22BF75A-2086-B102-CACA-B445F08DB5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4182972" y="5658607"/>
            <a:ext cx="9919304" cy="80557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6000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Prenons              minutes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3D4B4EC8-1EE7-44BF-96C7-01F873B17D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5880" y="5297431"/>
            <a:ext cx="1696239" cy="1290638"/>
          </a:xfrm>
          <a:prstGeom prst="rect">
            <a:avLst/>
          </a:prstGeom>
        </p:spPr>
        <p:txBody>
          <a:bodyPr/>
          <a:lstStyle>
            <a:lvl1pPr algn="ctr">
              <a:buNone/>
              <a:defRPr sz="8800" b="1">
                <a:latin typeface="Aptos" panose="020B0004020202020204" pitchFamily="34" charset="0"/>
                <a:cs typeface="Poppins Bold" panose="00000800000000000000" charset="0"/>
              </a:defRPr>
            </a:lvl1pPr>
            <a:lvl2pPr marL="0">
              <a:buNone/>
              <a:defRPr sz="9600"/>
            </a:lvl2pPr>
          </a:lstStyle>
          <a:p>
            <a:pPr lvl="0"/>
            <a:r>
              <a:rPr lang="fr-FR" dirty="0"/>
              <a:t>00 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B5AD863-92F0-BB1F-6893-FA813F770F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3576055" y="6895622"/>
            <a:ext cx="11133137" cy="2024063"/>
          </a:xfrm>
          <a:prstGeom prst="rect">
            <a:avLst/>
          </a:prstGeom>
        </p:spPr>
        <p:txBody>
          <a:bodyPr/>
          <a:lstStyle>
            <a:lvl1pPr marL="0" algn="l">
              <a:lnSpc>
                <a:spcPts val="6290"/>
              </a:lnSpc>
              <a:buNone/>
              <a:defRPr>
                <a:latin typeface="Aptos" panose="020B0004020202020204" pitchFamily="34" charset="0"/>
              </a:defRPr>
            </a:lvl1pPr>
          </a:lstStyle>
          <a:p>
            <a:pPr lvl="0"/>
            <a:r>
              <a:rPr lang="fr-FR" dirty="0"/>
              <a:t>Utilisez ce moment comme vous en avez besoin. On se retrouve à l’heure prévue !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D97FDE6C-0768-C4D2-6202-28109D6E3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27040"/>
            <a:ext cx="18288000" cy="1671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18EEBAE0-E080-308A-AC9E-2F5BEBFF3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3E43D33-2417-ABB4-CE61-1104AD89C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6" name="Espace réservé du pied de page 1">
            <a:extLst>
              <a:ext uri="{FF2B5EF4-FFF2-40B4-BE49-F238E27FC236}">
                <a16:creationId xmlns:a16="http://schemas.microsoft.com/office/drawing/2014/main" id="{F8FF2AD9-5149-F81D-4EF3-DB15D3A8E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921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_lib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D97FDE6C-0768-C4D2-6202-28109D6E3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27040"/>
            <a:ext cx="18288000" cy="1671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23" name="Espace réservé du texte 9">
            <a:extLst>
              <a:ext uri="{FF2B5EF4-FFF2-40B4-BE49-F238E27FC236}">
                <a16:creationId xmlns:a16="http://schemas.microsoft.com/office/drawing/2014/main" id="{18EEBAE0-E080-308A-AC9E-2F5BEBFF36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grpSp>
        <p:nvGrpSpPr>
          <p:cNvPr id="43" name="Group 6">
            <a:extLst>
              <a:ext uri="{FF2B5EF4-FFF2-40B4-BE49-F238E27FC236}">
                <a16:creationId xmlns:a16="http://schemas.microsoft.com/office/drawing/2014/main" id="{7A48F592-CE32-85DF-EFBA-D07BC5A0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78777" y="8290306"/>
            <a:ext cx="15081463" cy="845122"/>
            <a:chOff x="0" y="0"/>
            <a:chExt cx="3424244" cy="606963"/>
          </a:xfrm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C99B1C10-C76F-0153-CA0E-30EFF8B88DC8}"/>
                </a:ext>
              </a:extLst>
            </p:cNvPr>
            <p:cNvSpPr/>
            <p:nvPr/>
          </p:nvSpPr>
          <p:spPr>
            <a:xfrm>
              <a:off x="0" y="0"/>
              <a:ext cx="3424244" cy="606963"/>
            </a:xfrm>
            <a:custGeom>
              <a:avLst/>
              <a:gdLst/>
              <a:ahLst/>
              <a:cxnLst/>
              <a:rect l="l" t="t" r="r" b="b"/>
              <a:pathLst>
                <a:path w="3424244" h="606963">
                  <a:moveTo>
                    <a:pt x="11909" y="0"/>
                  </a:moveTo>
                  <a:lnTo>
                    <a:pt x="3412334" y="0"/>
                  </a:lnTo>
                  <a:cubicBezTo>
                    <a:pt x="3418912" y="0"/>
                    <a:pt x="3424244" y="5332"/>
                    <a:pt x="3424244" y="11909"/>
                  </a:cubicBezTo>
                  <a:lnTo>
                    <a:pt x="3424244" y="595054"/>
                  </a:lnTo>
                  <a:cubicBezTo>
                    <a:pt x="3424244" y="598213"/>
                    <a:pt x="3422989" y="601242"/>
                    <a:pt x="3420756" y="603475"/>
                  </a:cubicBezTo>
                  <a:cubicBezTo>
                    <a:pt x="3418522" y="605709"/>
                    <a:pt x="3415493" y="606963"/>
                    <a:pt x="3412334" y="606963"/>
                  </a:cubicBezTo>
                  <a:lnTo>
                    <a:pt x="11909" y="606963"/>
                  </a:lnTo>
                  <a:cubicBezTo>
                    <a:pt x="5332" y="606963"/>
                    <a:pt x="0" y="601631"/>
                    <a:pt x="0" y="595054"/>
                  </a:cubicBezTo>
                  <a:lnTo>
                    <a:pt x="0" y="11909"/>
                  </a:lnTo>
                  <a:cubicBezTo>
                    <a:pt x="0" y="5332"/>
                    <a:pt x="5332" y="0"/>
                    <a:pt x="119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F2BEA1A7-F807-646E-D7A2-9954E3A37D45}"/>
                </a:ext>
              </a:extLst>
            </p:cNvPr>
            <p:cNvSpPr txBox="1"/>
            <p:nvPr/>
          </p:nvSpPr>
          <p:spPr>
            <a:xfrm>
              <a:off x="0" y="-57150"/>
              <a:ext cx="3424244" cy="664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3" name="Titre 3">
            <a:extLst>
              <a:ext uri="{FF2B5EF4-FFF2-40B4-BE49-F238E27FC236}">
                <a16:creationId xmlns:a16="http://schemas.microsoft.com/office/drawing/2014/main" id="{8B807E13-DD16-86B3-1383-44A431CE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860" y="3641325"/>
            <a:ext cx="7192568" cy="811436"/>
          </a:xfrm>
          <a:prstGeom prst="rect">
            <a:avLst/>
          </a:prstGeom>
        </p:spPr>
        <p:txBody>
          <a:bodyPr anchor="ctr"/>
          <a:lstStyle>
            <a:lvl1pPr algn="l">
              <a:defRPr sz="5400" b="1">
                <a:latin typeface="Aptos ExtraBold" panose="020B0004020202020204" pitchFamily="34" charset="0"/>
                <a:cs typeface="Poppins Bold" panose="00000800000000000000" charset="0"/>
              </a:defRPr>
            </a:lvl1pPr>
          </a:lstStyle>
          <a:p>
            <a:pPr algn="ctr"/>
            <a:r>
              <a:rPr lang="fr-FR" dirty="0"/>
              <a:t>Des questions ?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21090793-7578-57BA-437E-AFF2AA0F670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79015" y="8476257"/>
            <a:ext cx="14881225" cy="598488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</a:lstStyle>
          <a:p>
            <a:pPr lvl="0"/>
            <a:r>
              <a:rPr lang="fr-FR" dirty="0"/>
              <a:t>Renseigner les canaux disponibles pour les questions (après le cours, mail, espace Moodle…)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74CA4AB-1D99-F5D2-7B31-6F2A8EDE29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78895" y="4681308"/>
            <a:ext cx="14881225" cy="3389722"/>
          </a:xfrm>
          <a:prstGeom prst="rect">
            <a:avLst/>
          </a:prstGeom>
        </p:spPr>
        <p:txBody>
          <a:bodyPr/>
          <a:lstStyle>
            <a:lvl1pPr marL="0">
              <a:lnSpc>
                <a:spcPct val="150000"/>
              </a:lnSpc>
              <a:buNone/>
              <a:defRPr>
                <a:latin typeface="Aptos" panose="020B0004020202020204" pitchFamily="34" charset="0"/>
              </a:defRPr>
            </a:lvl1pPr>
          </a:lstStyle>
          <a:p>
            <a:pPr lvl="0"/>
            <a:r>
              <a:rPr lang="fr-FR" dirty="0"/>
              <a:t>N’hésitez pas à poser une question de compréhension ou sur un point en particulier.</a:t>
            </a:r>
          </a:p>
          <a:p>
            <a:pPr lvl="0"/>
            <a:r>
              <a:rPr lang="fr-FR" dirty="0"/>
              <a:t>Vous pouvez la poser maintenant en levant la main ou en l’envoyant sur </a:t>
            </a:r>
            <a:r>
              <a:rPr lang="fr-FR" dirty="0" err="1"/>
              <a:t>Wooclap</a:t>
            </a:r>
            <a:r>
              <a:rPr lang="fr-FR" dirty="0"/>
              <a:t>. </a:t>
            </a:r>
          </a:p>
          <a:p>
            <a:pPr lvl="0"/>
            <a:r>
              <a:rPr lang="fr-FR" dirty="0"/>
              <a:t>Vous pouvez aussi l’écrire sur un papier pour pouvoir la poser plus tard :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3AFA7E1-3C6F-5AB5-B9A1-8C3C85AA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Espace réservé du pied de page 1">
            <a:extLst>
              <a:ext uri="{FF2B5EF4-FFF2-40B4-BE49-F238E27FC236}">
                <a16:creationId xmlns:a16="http://schemas.microsoft.com/office/drawing/2014/main" id="{AA2121A8-81BD-AC42-A732-D70E3408E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177457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_Sé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85" name="Titre 3">
            <a:extLst>
              <a:ext uri="{FF2B5EF4-FFF2-40B4-BE49-F238E27FC236}">
                <a16:creationId xmlns:a16="http://schemas.microsoft.com/office/drawing/2014/main" id="{C79E0E8F-0110-70B9-60CF-8EABD192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0745"/>
            <a:ext cx="6020024" cy="615093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ptos ExtraBold" panose="020B0004020202020204" pitchFamily="34" charset="0"/>
                <a:cs typeface="Poppins SemiBold" panose="00000700000000000000" pitchFamily="2" charset="0"/>
              </a:defRPr>
            </a:lvl1pPr>
          </a:lstStyle>
          <a:p>
            <a:r>
              <a:rPr lang="fr-FR" dirty="0"/>
              <a:t>Synthèse de la séance</a:t>
            </a:r>
          </a:p>
        </p:txBody>
      </p:sp>
      <p:sp>
        <p:nvSpPr>
          <p:cNvPr id="89" name="Espace réservé du texte 88">
            <a:extLst>
              <a:ext uri="{FF2B5EF4-FFF2-40B4-BE49-F238E27FC236}">
                <a16:creationId xmlns:a16="http://schemas.microsoft.com/office/drawing/2014/main" id="{BE578C86-E9D6-CC83-45B0-0DB926BD76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5307" y="4650876"/>
            <a:ext cx="3462338" cy="2012950"/>
          </a:xfrm>
          <a:prstGeom prst="rect">
            <a:avLst/>
          </a:prstGeom>
        </p:spPr>
        <p:txBody>
          <a:bodyPr/>
          <a:lstStyle>
            <a:lvl1pPr marL="0">
              <a:buNone/>
              <a:defRPr sz="36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Cliquez pour ajouter le sujet de la séance</a:t>
            </a:r>
          </a:p>
        </p:txBody>
      </p:sp>
      <p:sp>
        <p:nvSpPr>
          <p:cNvPr id="106" name="Espace réservé du texte 105">
            <a:extLst>
              <a:ext uri="{FF2B5EF4-FFF2-40B4-BE49-F238E27FC236}">
                <a16:creationId xmlns:a16="http://schemas.microsoft.com/office/drawing/2014/main" id="{7012B9E8-F271-72B0-31CA-9C60E990AD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4752" y="2897292"/>
            <a:ext cx="4129017" cy="530384"/>
          </a:xfrm>
          <a:prstGeom prst="rect">
            <a:avLst/>
          </a:prstGeom>
        </p:spPr>
        <p:txBody>
          <a:bodyPr anchor="ctr"/>
          <a:lstStyle>
            <a:lvl1pPr>
              <a:buFont typeface="+mj-lt"/>
              <a:buNone/>
              <a:defRPr sz="28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Point-clé </a:t>
            </a:r>
          </a:p>
        </p:txBody>
      </p:sp>
      <p:sp>
        <p:nvSpPr>
          <p:cNvPr id="108" name="Espace réservé du texte 107">
            <a:extLst>
              <a:ext uri="{FF2B5EF4-FFF2-40B4-BE49-F238E27FC236}">
                <a16:creationId xmlns:a16="http://schemas.microsoft.com/office/drawing/2014/main" id="{0964956F-814C-0598-E977-C4C9892639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7021" y="3641825"/>
            <a:ext cx="5115879" cy="896938"/>
          </a:xfrm>
          <a:prstGeom prst="rect">
            <a:avLst/>
          </a:prstGeom>
        </p:spPr>
        <p:txBody>
          <a:bodyPr anchor="ctr"/>
          <a:lstStyle>
            <a:lvl2pPr marL="0">
              <a:lnSpc>
                <a:spcPts val="3800"/>
              </a:lnSpc>
              <a:buNone/>
              <a:defRPr sz="22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Quelques mots-clés ou détails (aller à l’essentiel : 2 lignes max)</a:t>
            </a:r>
          </a:p>
        </p:txBody>
      </p:sp>
      <p:sp>
        <p:nvSpPr>
          <p:cNvPr id="109" name="Espace réservé du texte 105">
            <a:extLst>
              <a:ext uri="{FF2B5EF4-FFF2-40B4-BE49-F238E27FC236}">
                <a16:creationId xmlns:a16="http://schemas.microsoft.com/office/drawing/2014/main" id="{DBC2C477-BB32-4E35-2ECE-062A79DFCB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5945" y="5116867"/>
            <a:ext cx="4497119" cy="530384"/>
          </a:xfrm>
          <a:prstGeom prst="rect">
            <a:avLst/>
          </a:prstGeom>
        </p:spPr>
        <p:txBody>
          <a:bodyPr anchor="ctr"/>
          <a:lstStyle>
            <a:lvl1pPr>
              <a:buFont typeface="+mj-lt"/>
              <a:buNone/>
              <a:defRPr sz="28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Point-clé </a:t>
            </a:r>
          </a:p>
        </p:txBody>
      </p:sp>
      <p:sp>
        <p:nvSpPr>
          <p:cNvPr id="110" name="Espace réservé du texte 107">
            <a:extLst>
              <a:ext uri="{FF2B5EF4-FFF2-40B4-BE49-F238E27FC236}">
                <a16:creationId xmlns:a16="http://schemas.microsoft.com/office/drawing/2014/main" id="{022DA7F3-AE50-23F1-3EE9-2C26C37AB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6576" y="5861921"/>
            <a:ext cx="4806488" cy="896938"/>
          </a:xfrm>
          <a:prstGeom prst="rect">
            <a:avLst/>
          </a:prstGeom>
        </p:spPr>
        <p:txBody>
          <a:bodyPr anchor="ctr"/>
          <a:lstStyle>
            <a:lvl2pPr marL="0">
              <a:lnSpc>
                <a:spcPts val="3800"/>
              </a:lnSpc>
              <a:buNone/>
              <a:defRPr sz="22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Quelques mots-clés ou détails (aller à l’essentiel : 2 lignes max)</a:t>
            </a:r>
          </a:p>
        </p:txBody>
      </p:sp>
      <p:sp>
        <p:nvSpPr>
          <p:cNvPr id="111" name="Espace réservé du texte 105">
            <a:extLst>
              <a:ext uri="{FF2B5EF4-FFF2-40B4-BE49-F238E27FC236}">
                <a16:creationId xmlns:a16="http://schemas.microsoft.com/office/drawing/2014/main" id="{E0959065-AC5A-9D04-A8F0-5C5A1D50FE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4045" y="7343582"/>
            <a:ext cx="4499008" cy="516101"/>
          </a:xfrm>
          <a:prstGeom prst="rect">
            <a:avLst/>
          </a:prstGeom>
        </p:spPr>
        <p:txBody>
          <a:bodyPr anchor="ctr"/>
          <a:lstStyle>
            <a:lvl1pPr>
              <a:buFont typeface="+mj-lt"/>
              <a:buNone/>
              <a:defRPr sz="28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Point-clé </a:t>
            </a:r>
          </a:p>
        </p:txBody>
      </p:sp>
      <p:sp>
        <p:nvSpPr>
          <p:cNvPr id="112" name="Espace réservé du texte 107">
            <a:extLst>
              <a:ext uri="{FF2B5EF4-FFF2-40B4-BE49-F238E27FC236}">
                <a16:creationId xmlns:a16="http://schemas.microsoft.com/office/drawing/2014/main" id="{62A5EEF3-03CB-584D-93AB-98D75A5ADA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59532" y="8079302"/>
            <a:ext cx="5115879" cy="896938"/>
          </a:xfrm>
          <a:prstGeom prst="rect">
            <a:avLst/>
          </a:prstGeom>
        </p:spPr>
        <p:txBody>
          <a:bodyPr anchor="ctr"/>
          <a:lstStyle>
            <a:lvl2pPr marL="0">
              <a:lnSpc>
                <a:spcPts val="3800"/>
              </a:lnSpc>
              <a:buNone/>
              <a:defRPr sz="22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Quelques mots-clés ou détails (aller à l’essentiel : 2 lignes max)</a:t>
            </a:r>
          </a:p>
        </p:txBody>
      </p:sp>
      <p:sp>
        <p:nvSpPr>
          <p:cNvPr id="113" name="Espace réservé du texte 105">
            <a:extLst>
              <a:ext uri="{FF2B5EF4-FFF2-40B4-BE49-F238E27FC236}">
                <a16:creationId xmlns:a16="http://schemas.microsoft.com/office/drawing/2014/main" id="{E95BDC45-25A1-283B-995F-B8D6A8D634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85207" y="2748977"/>
            <a:ext cx="4748520" cy="530384"/>
          </a:xfrm>
          <a:prstGeom prst="rect">
            <a:avLst/>
          </a:prstGeom>
        </p:spPr>
        <p:txBody>
          <a:bodyPr anchor="ctr"/>
          <a:lstStyle>
            <a:lvl1pPr>
              <a:buFont typeface="+mj-lt"/>
              <a:buNone/>
              <a:defRPr sz="28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Point-clé </a:t>
            </a:r>
          </a:p>
        </p:txBody>
      </p:sp>
      <p:sp>
        <p:nvSpPr>
          <p:cNvPr id="114" name="Espace réservé du texte 107">
            <a:extLst>
              <a:ext uri="{FF2B5EF4-FFF2-40B4-BE49-F238E27FC236}">
                <a16:creationId xmlns:a16="http://schemas.microsoft.com/office/drawing/2014/main" id="{92393A2C-FC25-E6FC-A321-AD76A3604F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040890" y="3505348"/>
            <a:ext cx="4992836" cy="896938"/>
          </a:xfrm>
          <a:prstGeom prst="rect">
            <a:avLst/>
          </a:prstGeom>
        </p:spPr>
        <p:txBody>
          <a:bodyPr anchor="ctr"/>
          <a:lstStyle>
            <a:lvl2pPr marL="0">
              <a:lnSpc>
                <a:spcPts val="3800"/>
              </a:lnSpc>
              <a:buNone/>
              <a:defRPr sz="22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Quelques mots-clés ou détails (aller à l’essentiel : 2 lignes max)</a:t>
            </a:r>
          </a:p>
        </p:txBody>
      </p:sp>
      <p:sp>
        <p:nvSpPr>
          <p:cNvPr id="117" name="Espace réservé du texte 105">
            <a:extLst>
              <a:ext uri="{FF2B5EF4-FFF2-40B4-BE49-F238E27FC236}">
                <a16:creationId xmlns:a16="http://schemas.microsoft.com/office/drawing/2014/main" id="{D1D3EADF-BFDB-CB0C-F9D6-E4F5E1A230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10158" y="5144499"/>
            <a:ext cx="4392953" cy="530384"/>
          </a:xfrm>
          <a:prstGeom prst="rect">
            <a:avLst/>
          </a:prstGeom>
        </p:spPr>
        <p:txBody>
          <a:bodyPr anchor="ctr"/>
          <a:lstStyle>
            <a:lvl1pPr>
              <a:buFont typeface="+mj-lt"/>
              <a:buNone/>
              <a:defRPr sz="28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Point-clé </a:t>
            </a:r>
          </a:p>
        </p:txBody>
      </p:sp>
      <p:sp>
        <p:nvSpPr>
          <p:cNvPr id="118" name="Espace réservé du texte 107">
            <a:extLst>
              <a:ext uri="{FF2B5EF4-FFF2-40B4-BE49-F238E27FC236}">
                <a16:creationId xmlns:a16="http://schemas.microsoft.com/office/drawing/2014/main" id="{6C8A5768-D6C4-3015-873B-209D6FAFFB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4609" y="5896130"/>
            <a:ext cx="4751932" cy="896938"/>
          </a:xfrm>
          <a:prstGeom prst="rect">
            <a:avLst/>
          </a:prstGeom>
        </p:spPr>
        <p:txBody>
          <a:bodyPr anchor="ctr"/>
          <a:lstStyle>
            <a:lvl2pPr marL="0">
              <a:lnSpc>
                <a:spcPts val="3800"/>
              </a:lnSpc>
              <a:buNone/>
              <a:defRPr sz="22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Quelques mots-clés ou détails (aller à l’essentiel : 2 lignes max)</a:t>
            </a:r>
          </a:p>
        </p:txBody>
      </p:sp>
      <p:sp>
        <p:nvSpPr>
          <p:cNvPr id="119" name="Espace réservé du texte 105">
            <a:extLst>
              <a:ext uri="{FF2B5EF4-FFF2-40B4-BE49-F238E27FC236}">
                <a16:creationId xmlns:a16="http://schemas.microsoft.com/office/drawing/2014/main" id="{EC69CB8A-6FC0-6E69-5D86-F45008F6B3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56008" y="7566605"/>
            <a:ext cx="4822812" cy="530384"/>
          </a:xfrm>
          <a:prstGeom prst="rect">
            <a:avLst/>
          </a:prstGeom>
        </p:spPr>
        <p:txBody>
          <a:bodyPr anchor="ctr"/>
          <a:lstStyle>
            <a:lvl1pPr>
              <a:buFont typeface="+mj-lt"/>
              <a:buNone/>
              <a:defRPr sz="2800" b="1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Point-clé </a:t>
            </a:r>
          </a:p>
        </p:txBody>
      </p:sp>
      <p:sp>
        <p:nvSpPr>
          <p:cNvPr id="120" name="Espace réservé du texte 107">
            <a:extLst>
              <a:ext uri="{FF2B5EF4-FFF2-40B4-BE49-F238E27FC236}">
                <a16:creationId xmlns:a16="http://schemas.microsoft.com/office/drawing/2014/main" id="{ED9BDFBE-3756-3BE6-04CC-962556EE30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711545" y="8269486"/>
            <a:ext cx="5067274" cy="896938"/>
          </a:xfrm>
          <a:prstGeom prst="rect">
            <a:avLst/>
          </a:prstGeom>
        </p:spPr>
        <p:txBody>
          <a:bodyPr anchor="ctr"/>
          <a:lstStyle>
            <a:lvl2pPr marL="0">
              <a:lnSpc>
                <a:spcPts val="3800"/>
              </a:lnSpc>
              <a:buNone/>
              <a:defRPr sz="22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Quelques mots-clés ou détails (aller à l’essentiel : 2 lignes max)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3C04E1-1C25-CEB5-D9BA-83BB40FC5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DEE08613-1C15-17F9-1024-9173E6EBD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20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s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C422CE-76C3-D606-0240-E32F951D2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pied de page 1">
            <a:extLst>
              <a:ext uri="{FF2B5EF4-FFF2-40B4-BE49-F238E27FC236}">
                <a16:creationId xmlns:a16="http://schemas.microsoft.com/office/drawing/2014/main" id="{7764D1DF-4307-862B-82B7-D9B56E0D4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9860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2" name="Titre 4">
            <a:extLst>
              <a:ext uri="{FF2B5EF4-FFF2-40B4-BE49-F238E27FC236}">
                <a16:creationId xmlns:a16="http://schemas.microsoft.com/office/drawing/2014/main" id="{40CCBF55-E555-FB20-4E7F-38FA49405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424" y="1420148"/>
            <a:ext cx="3661576" cy="615093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Aptos ExtraBold" panose="020B0004020202020204" pitchFamily="34" charset="0"/>
                <a:cs typeface="Poppins SemiBold" panose="00000700000000000000" pitchFamily="2" charset="0"/>
              </a:defRPr>
            </a:lvl1pPr>
          </a:lstStyle>
          <a:p>
            <a:r>
              <a:rPr lang="fr-FR" dirty="0"/>
              <a:t>Bibliographie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2A6E95E-BC96-E316-6F91-CF3839DDF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2401868"/>
            <a:ext cx="4953000" cy="531581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latin typeface="Aptos" panose="020B0004020202020204" pitchFamily="34" charset="0"/>
                <a:cs typeface="Poppins" panose="00000500000000000000" pitchFamily="2" charset="0"/>
              </a:defRPr>
            </a:lvl1pPr>
            <a:lvl5pPr>
              <a:defRPr>
                <a:latin typeface="Aptos" panose="020B0004020202020204" pitchFamily="34" charset="0"/>
              </a:defRPr>
            </a:lvl5pPr>
          </a:lstStyle>
          <a:p>
            <a:r>
              <a:rPr lang="fr-FR" dirty="0"/>
              <a:t>À lire (essentiel)</a:t>
            </a:r>
          </a:p>
          <a:p>
            <a:pPr lvl="4"/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6C478CD-79A5-AFE3-0D55-8ECE2F509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7163" y="3143803"/>
            <a:ext cx="15870237" cy="228068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9pPr>
              <a:buNone/>
              <a:defRPr/>
            </a:lvl9pPr>
          </a:lstStyle>
          <a:p>
            <a:pPr lvl="0"/>
            <a:r>
              <a:rPr lang="fr-FR" dirty="0"/>
              <a:t>Par exemple : Dupont, M. (2022). </a:t>
            </a:r>
            <a:r>
              <a:rPr lang="fr-FR" i="1" dirty="0"/>
              <a:t>Introduction à la pédagogie inclusive</a:t>
            </a:r>
            <a:r>
              <a:rPr lang="fr-FR" dirty="0"/>
              <a:t> – </a:t>
            </a:r>
            <a:r>
              <a:rPr lang="fr-FR" b="1" dirty="0"/>
              <a:t>chap. 2 et 3</a:t>
            </a:r>
            <a:r>
              <a:rPr lang="fr-FR" dirty="0"/>
              <a:t> (≈ 20 pages) : À lire pour le prochain cours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802F94AC-37C1-B55E-BD23-7C2E457BA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5608297"/>
            <a:ext cx="6629400" cy="462207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latin typeface="Aptos" panose="020B0004020202020204" pitchFamily="34" charset="0"/>
                <a:cs typeface="Poppins" panose="00000500000000000000" pitchFamily="2" charset="0"/>
              </a:defRPr>
            </a:lvl1pPr>
            <a:lvl5pPr>
              <a:defRPr>
                <a:latin typeface="Aptos" panose="020B0004020202020204" pitchFamily="34" charset="0"/>
              </a:defRPr>
            </a:lvl5pPr>
          </a:lstStyle>
          <a:p>
            <a:r>
              <a:rPr lang="fr-FR" dirty="0"/>
              <a:t>À consulter (repères rapides)</a:t>
            </a:r>
          </a:p>
          <a:p>
            <a:pPr lvl="4"/>
            <a:endParaRPr lang="fr-FR" dirty="0"/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8F47429C-B529-81A7-DCD9-ED729C5267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163" y="6262688"/>
            <a:ext cx="15870237" cy="101441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9pPr>
              <a:buNone/>
              <a:defRPr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/>
              <a:t>Par exemple : Guide pratique de la CUA – </a:t>
            </a:r>
            <a:r>
              <a:rPr lang="fr-FR" b="1" dirty="0"/>
              <a:t>fiche synthèse</a:t>
            </a:r>
            <a:r>
              <a:rPr lang="fr-FR" dirty="0"/>
              <a:t> (4 pages) : À lire pour le prochain examen écrit du (date)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54FFF990-86A1-7AB4-E9EE-039C89CF69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7515271"/>
            <a:ext cx="6629400" cy="462207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="1">
                <a:latin typeface="Aptos" panose="020B0004020202020204" pitchFamily="34" charset="0"/>
                <a:cs typeface="Poppins" panose="00000500000000000000" pitchFamily="2" charset="0"/>
              </a:defRPr>
            </a:lvl1pPr>
            <a:lvl5pPr>
              <a:buNone/>
              <a:defRPr/>
            </a:lvl5pPr>
          </a:lstStyle>
          <a:p>
            <a:pPr algn="l"/>
            <a:r>
              <a:rPr lang="fr-FR" sz="2800" dirty="0">
                <a:latin typeface="Poppins Bold" panose="00000800000000000000" charset="0"/>
                <a:cs typeface="Poppins Bold" panose="00000800000000000000" charset="0"/>
              </a:rPr>
              <a:t>Pour aller plus loin (optionnel)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96D55C34-655B-A03A-28AB-99519B2FD3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7163" y="8175308"/>
            <a:ext cx="15870237" cy="101441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ts val="3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  <a:lvl2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2pPr>
            <a:lvl9pPr>
              <a:buNone/>
              <a:defRPr/>
            </a:lvl9pPr>
          </a:lstStyle>
          <a:p>
            <a:pPr lvl="0"/>
            <a:r>
              <a:rPr lang="fr-FR" dirty="0"/>
              <a:t>Par exemple : Martin, L. (2021). Concevoir des supports accessibles – ouvrage complet (180 pages)</a:t>
            </a:r>
          </a:p>
          <a:p>
            <a:pPr lvl="0"/>
            <a:r>
              <a:rPr lang="fr-FR" dirty="0"/>
              <a:t>Vidéo : Les principes de la CUA expliqués – 15 min</a:t>
            </a:r>
          </a:p>
          <a:p>
            <a:pPr lvl="0"/>
            <a:endParaRPr lang="fr-F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517D9D-4269-EEC8-043B-8422673BA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Espace réservé du pied de page 1">
            <a:extLst>
              <a:ext uri="{FF2B5EF4-FFF2-40B4-BE49-F238E27FC236}">
                <a16:creationId xmlns:a16="http://schemas.microsoft.com/office/drawing/2014/main" id="{C4304366-573D-3F78-B2A8-3DAC0F908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632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s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>
            <a:extLst>
              <a:ext uri="{FF2B5EF4-FFF2-40B4-BE49-F238E27FC236}">
                <a16:creationId xmlns:a16="http://schemas.microsoft.com/office/drawing/2014/main" id="{E967AC78-FE41-A6C0-8B07-A8EDF04A99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" y="-397887"/>
            <a:ext cx="5562600" cy="194147"/>
          </a:xfrm>
          <a:prstGeom prst="rect">
            <a:avLst/>
          </a:prstGeom>
        </p:spPr>
        <p:txBody>
          <a:bodyPr anchor="ctr"/>
          <a:lstStyle>
            <a:lvl1pPr algn="l">
              <a:defRPr sz="2000">
                <a:latin typeface="+mj-lt"/>
                <a:cs typeface="Poppins Bold" panose="00000800000000000000" charset="0"/>
              </a:defRPr>
            </a:lvl1pPr>
          </a:lstStyle>
          <a:p>
            <a:r>
              <a:rPr lang="fr-FR" dirty="0"/>
              <a:t>Infos fin de séance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A94D881-34AC-AEC4-F506-7C26E38BA1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3670130" y="3556748"/>
            <a:ext cx="6973887" cy="40957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Retrouvez les supports de cours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BA9F798-086C-9591-A128-9B68D045C5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3124200" y="4152900"/>
            <a:ext cx="11898313" cy="431800"/>
          </a:xfrm>
          <a:prstGeom prst="rect">
            <a:avLst/>
          </a:prstGeom>
        </p:spPr>
        <p:txBody>
          <a:bodyPr/>
          <a:lstStyle>
            <a:lvl1pPr>
              <a:buNone/>
              <a:defRPr sz="2400" b="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Ce diaporama ainsi que les ressources complémentaires sont disponibles : 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D158FCE0-344C-D572-5C7A-35B22C8D96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822395"/>
            <a:ext cx="11897529" cy="4318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>
                <a:solidFill>
                  <a:srgbClr val="0070C0"/>
                </a:solidFill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Indiquez le chemin et le lien d’accès au support</a:t>
            </a:r>
          </a:p>
        </p:txBody>
      </p:sp>
      <p:sp>
        <p:nvSpPr>
          <p:cNvPr id="23" name="Espace réservé du texte 16">
            <a:extLst>
              <a:ext uri="{FF2B5EF4-FFF2-40B4-BE49-F238E27FC236}">
                <a16:creationId xmlns:a16="http://schemas.microsoft.com/office/drawing/2014/main" id="{87F0B2DD-43B9-5F0D-828F-407E1138C2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70130" y="6233651"/>
            <a:ext cx="6973887" cy="40957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>
                <a:latin typeface="Aptos" panose="020B0004020202020204" pitchFamily="34" charset="0"/>
                <a:cs typeface="Poppins Bold" panose="00000800000000000000" charset="0"/>
              </a:defRPr>
            </a:lvl1pPr>
          </a:lstStyle>
          <a:p>
            <a:pPr lvl="0"/>
            <a:r>
              <a:rPr lang="fr-FR" dirty="0"/>
              <a:t>Besoin d’aide ?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A915314F-A2AC-7DF8-C05A-79BD1803F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3670130" y="6775587"/>
            <a:ext cx="11351599" cy="493629"/>
          </a:xfrm>
          <a:prstGeom prst="rect">
            <a:avLst/>
          </a:prstGeom>
        </p:spPr>
        <p:txBody>
          <a:bodyPr/>
          <a:lstStyle>
            <a:lvl1pPr>
              <a:buNone/>
              <a:defRPr sz="2400" b="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Vous pouvez me contacter pour une question ou un besoin particulier :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4144262-E566-40A4-925A-F52B8B7507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3713138" y="7310158"/>
            <a:ext cx="1697061" cy="493628"/>
          </a:xfrm>
          <a:prstGeom prst="rect">
            <a:avLst/>
          </a:prstGeom>
        </p:spPr>
        <p:txBody>
          <a:bodyPr anchor="ctr"/>
          <a:lstStyle>
            <a:lvl2pPr marL="0" algn="l">
              <a:buNone/>
              <a:defRPr sz="2400" b="1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Par mail :</a:t>
            </a:r>
          </a:p>
        </p:txBody>
      </p:sp>
      <p:sp>
        <p:nvSpPr>
          <p:cNvPr id="36" name="Espace réservé du texte 34">
            <a:extLst>
              <a:ext uri="{FF2B5EF4-FFF2-40B4-BE49-F238E27FC236}">
                <a16:creationId xmlns:a16="http://schemas.microsoft.com/office/drawing/2014/main" id="{91E1412E-B26B-1E92-17AD-721C6B6A1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50803" y="7310158"/>
            <a:ext cx="9469457" cy="4318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>
                <a:solidFill>
                  <a:srgbClr val="0070C0"/>
                </a:solidFill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Indiquez votre mail institutionnel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7D02775A-C335-B50B-C235-1A7E0B53D1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713138" y="7825145"/>
            <a:ext cx="4059262" cy="422663"/>
          </a:xfrm>
          <a:prstGeom prst="rect">
            <a:avLst/>
          </a:prstGeom>
        </p:spPr>
        <p:txBody>
          <a:bodyPr anchor="ctr"/>
          <a:lstStyle>
            <a:lvl2pPr marL="0" algn="l">
              <a:buNone/>
              <a:defRPr sz="2400" b="1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Sur les horaires et lieux :</a:t>
            </a:r>
          </a:p>
        </p:txBody>
      </p:sp>
      <p:sp>
        <p:nvSpPr>
          <p:cNvPr id="37" name="Espace réservé du texte 34">
            <a:extLst>
              <a:ext uri="{FF2B5EF4-FFF2-40B4-BE49-F238E27FC236}">
                <a16:creationId xmlns:a16="http://schemas.microsoft.com/office/drawing/2014/main" id="{ADF8E25C-E683-FE99-9ADF-8676C6E79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15407" y="7816008"/>
            <a:ext cx="6904853" cy="419579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>
                <a:solidFill>
                  <a:srgbClr val="0070C0"/>
                </a:solidFill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Jours, horaires (+ bureau/bâtiment)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A205CF9B-F7A1-A4A5-FE6B-C792CC6870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00946" y="8269167"/>
            <a:ext cx="4528654" cy="476192"/>
          </a:xfrm>
          <a:prstGeom prst="rect">
            <a:avLst/>
          </a:prstGeom>
        </p:spPr>
        <p:txBody>
          <a:bodyPr anchor="ctr"/>
          <a:lstStyle>
            <a:lvl2pPr marL="0" algn="l">
              <a:buNone/>
              <a:defRPr sz="2400" b="1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En ligne via la plateforme :</a:t>
            </a:r>
          </a:p>
        </p:txBody>
      </p:sp>
      <p:sp>
        <p:nvSpPr>
          <p:cNvPr id="38" name="Espace réservé du texte 34">
            <a:extLst>
              <a:ext uri="{FF2B5EF4-FFF2-40B4-BE49-F238E27FC236}">
                <a16:creationId xmlns:a16="http://schemas.microsoft.com/office/drawing/2014/main" id="{BABEBFD4-AAF4-6E81-5592-B0EBE31FC2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8229" y="8782378"/>
            <a:ext cx="11059329" cy="4318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>
                <a:solidFill>
                  <a:srgbClr val="0070C0"/>
                </a:solidFill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Préciser la plateforme et le Lien d’accès à l’espace de contact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CFC10663-A6A5-E632-2D0E-A3BE9A27E5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27993" y="1328811"/>
            <a:ext cx="6019800" cy="175839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16"/>
              </a:lnSpc>
              <a:buNone/>
              <a:defRPr/>
            </a:lvl1pPr>
          </a:lstStyle>
          <a:p>
            <a:pPr marL="0" indent="0" algn="ctr">
              <a:lnSpc>
                <a:spcPts val="6016"/>
              </a:lnSpc>
              <a:buNone/>
            </a:pPr>
            <a:r>
              <a:rPr lang="fr-FR" sz="4400" b="1" spc="60" dirty="0">
                <a:solidFill>
                  <a:srgbClr val="1C1C1A"/>
                </a:solidFill>
                <a:ea typeface="Poppins Ultra-Bold"/>
                <a:cs typeface="Poppins Ultra-Bold"/>
                <a:sym typeface="Poppins Ultra-Bold"/>
              </a:rPr>
              <a:t>Ce cours est terminé,</a:t>
            </a:r>
          </a:p>
          <a:p>
            <a:pPr marL="0" lvl="0" indent="0" algn="ctr">
              <a:lnSpc>
                <a:spcPts val="6016"/>
              </a:lnSpc>
              <a:buNone/>
            </a:pPr>
            <a:r>
              <a:rPr lang="fr-FR" spc="60" dirty="0">
                <a:solidFill>
                  <a:srgbClr val="1C1C1A"/>
                </a:solidFill>
                <a:ea typeface="Poppins"/>
                <a:cs typeface="Poppins"/>
                <a:sym typeface="Poppins"/>
              </a:rPr>
              <a:t>Merci d’y avoir participé !</a:t>
            </a:r>
          </a:p>
          <a:p>
            <a:pPr lvl="0"/>
            <a:endParaRPr lang="fr-FR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6D8D0CB-F9B1-C5CC-A719-8A473177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9" name="Espace réservé du pied de page 1">
            <a:extLst>
              <a:ext uri="{FF2B5EF4-FFF2-40B4-BE49-F238E27FC236}">
                <a16:creationId xmlns:a16="http://schemas.microsoft.com/office/drawing/2014/main" id="{ED5D0EC1-599E-BD44-ADCE-43EDB0C55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519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à suppr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53E7017A-EC21-5F83-F4DA-2DACBD2BE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2400" y="220321"/>
            <a:ext cx="17983200" cy="9846357"/>
            <a:chOff x="0" y="0"/>
            <a:chExt cx="4596294" cy="251353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8D9F9968-D2A5-B679-DAB9-83C8F0FC5EC2}"/>
                </a:ext>
              </a:extLst>
            </p:cNvPr>
            <p:cNvSpPr/>
            <p:nvPr/>
          </p:nvSpPr>
          <p:spPr>
            <a:xfrm>
              <a:off x="0" y="0"/>
              <a:ext cx="4596294" cy="2513530"/>
            </a:xfrm>
            <a:custGeom>
              <a:avLst/>
              <a:gdLst/>
              <a:ahLst/>
              <a:cxnLst/>
              <a:rect l="l" t="t" r="r" b="b"/>
              <a:pathLst>
                <a:path w="4596294" h="2513530">
                  <a:moveTo>
                    <a:pt x="0" y="0"/>
                  </a:moveTo>
                  <a:lnTo>
                    <a:pt x="4596294" y="0"/>
                  </a:lnTo>
                  <a:lnTo>
                    <a:pt x="4596294" y="2513530"/>
                  </a:lnTo>
                  <a:lnTo>
                    <a:pt x="0" y="2513530"/>
                  </a:lnTo>
                  <a:close/>
                </a:path>
              </a:pathLst>
            </a:custGeom>
            <a:ln w="76200" cap="sq">
              <a:solidFill>
                <a:schemeClr val="accent6">
                  <a:lumMod val="75000"/>
                </a:schemeClr>
              </a:solidFill>
              <a:prstDash val="dash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45C96B88-582F-F815-25C6-9CC6AA63E966}"/>
                </a:ext>
              </a:extLst>
            </p:cNvPr>
            <p:cNvSpPr txBox="1"/>
            <p:nvPr/>
          </p:nvSpPr>
          <p:spPr>
            <a:xfrm>
              <a:off x="0" y="-66675"/>
              <a:ext cx="4596294" cy="258020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fr-FR" noProof="0" dirty="0"/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664BAE60-DCA2-A8BF-3008-2F66A36D5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502" y="79266"/>
            <a:ext cx="1520597" cy="1743434"/>
          </a:xfrm>
          <a:custGeom>
            <a:avLst/>
            <a:gdLst/>
            <a:ahLst/>
            <a:cxnLst/>
            <a:rect l="l" t="t" r="r" b="b"/>
            <a:pathLst>
              <a:path w="1514154" h="1743434">
                <a:moveTo>
                  <a:pt x="0" y="0"/>
                </a:moveTo>
                <a:lnTo>
                  <a:pt x="1514154" y="0"/>
                </a:lnTo>
                <a:lnTo>
                  <a:pt x="1514154" y="1743434"/>
                </a:lnTo>
                <a:lnTo>
                  <a:pt x="0" y="1743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F23A8AA-39C6-4052-FA9D-5700A338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200" y="501522"/>
            <a:ext cx="5863444" cy="868662"/>
          </a:xfrm>
          <a:custGeom>
            <a:avLst/>
            <a:gdLst/>
            <a:ahLst/>
            <a:cxnLst/>
            <a:rect l="l" t="t" r="r" b="b"/>
            <a:pathLst>
              <a:path w="5838599" h="868662">
                <a:moveTo>
                  <a:pt x="0" y="0"/>
                </a:moveTo>
                <a:lnTo>
                  <a:pt x="5838599" y="0"/>
                </a:lnTo>
                <a:lnTo>
                  <a:pt x="5838599" y="868662"/>
                </a:lnTo>
                <a:lnTo>
                  <a:pt x="0" y="86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577D136-1B6D-CFE2-06D4-AC30D6F7C999}"/>
              </a:ext>
            </a:extLst>
          </p:cNvPr>
          <p:cNvGrpSpPr/>
          <p:nvPr userDrawn="1"/>
        </p:nvGrpSpPr>
        <p:grpSpPr>
          <a:xfrm>
            <a:off x="609600" y="8886055"/>
            <a:ext cx="5069682" cy="1180623"/>
            <a:chOff x="12380119" y="451315"/>
            <a:chExt cx="5069682" cy="1180623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767763A5-1370-20A2-4101-34896C7BB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088059" y="451315"/>
              <a:ext cx="3361742" cy="1180623"/>
            </a:xfrm>
            <a:custGeom>
              <a:avLst/>
              <a:gdLst/>
              <a:ahLst/>
              <a:cxnLst/>
              <a:rect l="l" t="t" r="r" b="b"/>
              <a:pathLst>
                <a:path w="3347497" h="1180623">
                  <a:moveTo>
                    <a:pt x="0" y="0"/>
                  </a:moveTo>
                  <a:lnTo>
                    <a:pt x="3347497" y="0"/>
                  </a:lnTo>
                  <a:lnTo>
                    <a:pt x="3347497" y="1180623"/>
                  </a:lnTo>
                  <a:lnTo>
                    <a:pt x="0" y="1180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540AD8F-98EA-35C4-9871-7C12BA2C4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2380119" y="631014"/>
              <a:ext cx="1607430" cy="868662"/>
            </a:xfrm>
            <a:custGeom>
              <a:avLst/>
              <a:gdLst/>
              <a:ahLst/>
              <a:cxnLst/>
              <a:rect l="l" t="t" r="r" b="b"/>
              <a:pathLst>
                <a:path w="1600619" h="868662">
                  <a:moveTo>
                    <a:pt x="0" y="0"/>
                  </a:moveTo>
                  <a:lnTo>
                    <a:pt x="1600619" y="0"/>
                  </a:lnTo>
                  <a:lnTo>
                    <a:pt x="1600619" y="868662"/>
                  </a:lnTo>
                  <a:lnTo>
                    <a:pt x="0" y="868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264771"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14" name="Freeform 9">
            <a:extLst>
              <a:ext uri="{FF2B5EF4-FFF2-40B4-BE49-F238E27FC236}">
                <a16:creationId xmlns:a16="http://schemas.microsoft.com/office/drawing/2014/main" id="{31B53CDC-2750-733A-5DB0-1D5B8066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34200" y="2857499"/>
            <a:ext cx="4419600" cy="4572000"/>
          </a:xfrm>
          <a:custGeom>
            <a:avLst/>
            <a:gdLst/>
            <a:ahLst/>
            <a:cxnLst/>
            <a:rect l="l" t="t" r="r" b="b"/>
            <a:pathLst>
              <a:path w="887757" h="1013133">
                <a:moveTo>
                  <a:pt x="0" y="0"/>
                </a:moveTo>
                <a:lnTo>
                  <a:pt x="887757" y="0"/>
                </a:lnTo>
                <a:lnTo>
                  <a:pt x="887757" y="1013133"/>
                </a:lnTo>
                <a:lnTo>
                  <a:pt x="0" y="10131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DC8A6EE-8F63-D97D-E173-EFC59014ED88}"/>
              </a:ext>
            </a:extLst>
          </p:cNvPr>
          <p:cNvSpPr txBox="1"/>
          <p:nvPr userDrawn="1"/>
        </p:nvSpPr>
        <p:spPr>
          <a:xfrm>
            <a:off x="14219914" y="9600111"/>
            <a:ext cx="4692138" cy="29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"/>
              </a:lnSpc>
            </a:pPr>
            <a:r>
              <a:rPr lang="fr-FR" sz="2246" b="1" spc="22" noProof="0" dirty="0">
                <a:solidFill>
                  <a:schemeClr val="accent6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page à supprimer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2102645F-FF27-ABA0-50E7-6174ED657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145000" y="8628267"/>
            <a:ext cx="755350" cy="838200"/>
          </a:xfrm>
          <a:custGeom>
            <a:avLst/>
            <a:gdLst/>
            <a:ahLst/>
            <a:cxnLst/>
            <a:rect l="l" t="t" r="r" b="b"/>
            <a:pathLst>
              <a:path w="887757" h="1013133">
                <a:moveTo>
                  <a:pt x="0" y="0"/>
                </a:moveTo>
                <a:lnTo>
                  <a:pt x="887757" y="0"/>
                </a:lnTo>
                <a:lnTo>
                  <a:pt x="887757" y="1013133"/>
                </a:lnTo>
                <a:lnTo>
                  <a:pt x="0" y="10131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57A3062-9AA7-E0EB-6614-86AF11E29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98184"/>
            <a:ext cx="3009900" cy="316716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r>
              <a:rPr lang="fr-FR" dirty="0"/>
              <a:t>Diapo tutos à supprimer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9F20D0D-1DB2-A4E7-0FC7-7FB9F694D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Espace réservé du pied de page 1">
            <a:extLst>
              <a:ext uri="{FF2B5EF4-FFF2-40B4-BE49-F238E27FC236}">
                <a16:creationId xmlns:a16="http://schemas.microsoft.com/office/drawing/2014/main" id="{E14BA841-E691-CFA8-C060-045809E4A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22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 descr="Logo Université de Bretagne Occidentale (UBO)">
            <a:extLst>
              <a:ext uri="{FF2B5EF4-FFF2-40B4-BE49-F238E27FC236}">
                <a16:creationId xmlns:a16="http://schemas.microsoft.com/office/drawing/2014/main" id="{EC2158BB-610C-F2E0-D5EF-684CB6A2E2A5}"/>
              </a:ext>
            </a:extLst>
          </p:cNvPr>
          <p:cNvSpPr/>
          <p:nvPr userDrawn="1"/>
        </p:nvSpPr>
        <p:spPr>
          <a:xfrm>
            <a:off x="15716527" y="8688557"/>
            <a:ext cx="1695173" cy="722143"/>
          </a:xfrm>
          <a:custGeom>
            <a:avLst/>
            <a:gdLst/>
            <a:ahLst/>
            <a:cxnLst/>
            <a:rect l="l" t="t" r="r" b="b"/>
            <a:pathLst>
              <a:path w="1695173" h="722143">
                <a:moveTo>
                  <a:pt x="0" y="0"/>
                </a:moveTo>
                <a:lnTo>
                  <a:pt x="1695173" y="0"/>
                </a:lnTo>
                <a:lnTo>
                  <a:pt x="1695173" y="722143"/>
                </a:lnTo>
                <a:lnTo>
                  <a:pt x="0" y="7221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0CFF052-1AB2-00B3-D80D-428A2D48A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800" y="7359812"/>
            <a:ext cx="283669" cy="425770"/>
          </a:xfrm>
          <a:custGeom>
            <a:avLst/>
            <a:gdLst/>
            <a:ahLst/>
            <a:cxnLst/>
            <a:rect l="l" t="t" r="r" b="b"/>
            <a:pathLst>
              <a:path w="378225" h="567693">
                <a:moveTo>
                  <a:pt x="0" y="0"/>
                </a:moveTo>
                <a:lnTo>
                  <a:pt x="378225" y="0"/>
                </a:lnTo>
                <a:lnTo>
                  <a:pt x="378225" y="567693"/>
                </a:lnTo>
                <a:lnTo>
                  <a:pt x="0" y="5676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4141C23B-8779-7F2F-2F48-6EB0884AC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2580" y="2919705"/>
            <a:ext cx="15773400" cy="1989137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latin typeface="Aptos" panose="020B0004020202020204" pitchFamily="34" charset="0"/>
                <a:ea typeface="Verdana" panose="020B0604030504040204" pitchFamily="34" charset="0"/>
                <a:cs typeface="Poppins Bold" panose="00000800000000000000" charset="0"/>
              </a:defRPr>
            </a:lvl1pPr>
          </a:lstStyle>
          <a:p>
            <a:r>
              <a:rPr lang="fr-FR" dirty="0"/>
              <a:t>Cliquez pour ajouter le titre du cours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6E57B3C9-7496-1788-4F04-BD02DF188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2138" y="5143500"/>
            <a:ext cx="14825662" cy="1066800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400">
                <a:latin typeface="Aptos" panose="020B0004020202020204" pitchFamily="34" charset="0"/>
                <a:ea typeface="Verdana" panose="020B060403050404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le titre de la séance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0D031427-4118-211E-74EE-BFFE1307D3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1" y="1437565"/>
            <a:ext cx="4457700" cy="661988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3600">
                <a:latin typeface="Aptos" panose="020B000402020202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Nom ou code de l’UE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15D84F82-D15F-607F-3347-AC8083FA85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2301" y="7101210"/>
            <a:ext cx="5075899" cy="942975"/>
          </a:xfrm>
          <a:prstGeom prst="rect">
            <a:avLst/>
          </a:prstGeom>
        </p:spPr>
        <p:txBody>
          <a:bodyPr anchor="ctr"/>
          <a:lstStyle>
            <a:lvl1pPr>
              <a:buNone/>
              <a:defRPr>
                <a:latin typeface="Aptos" panose="020B0004020202020204" pitchFamily="34" charset="0"/>
                <a:ea typeface="Verdana" panose="020B060403050404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Type de cours (CM, TD)</a:t>
            </a:r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9F2B98C7-7811-0F16-C82F-A672D31E86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2300" y="8217069"/>
            <a:ext cx="9288463" cy="94297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800">
                <a:latin typeface="Aptos" panose="020B0004020202020204" pitchFamily="34" charset="0"/>
                <a:ea typeface="Verdana" panose="020B060403050404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 err="1"/>
              <a:t>Enseignant.e</a:t>
            </a:r>
            <a:r>
              <a:rPr lang="fr-FR" dirty="0"/>
              <a:t> : Prénom NOM + @mail</a:t>
            </a:r>
          </a:p>
        </p:txBody>
      </p:sp>
      <p:sp>
        <p:nvSpPr>
          <p:cNvPr id="2" name="Espace réservé de la date 6">
            <a:extLst>
              <a:ext uri="{FF2B5EF4-FFF2-40B4-BE49-F238E27FC236}">
                <a16:creationId xmlns:a16="http://schemas.microsoft.com/office/drawing/2014/main" id="{2D85F29E-1E92-FF7B-9AE7-09AF12DA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2961" y="7359812"/>
            <a:ext cx="4067802" cy="49697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ptos" panose="020B0004020202020204" pitchFamily="34" charset="0"/>
                <a:ea typeface="Verdana" panose="020B0604030504040204" pitchFamily="34" charset="0"/>
                <a:cs typeface="Poppins" panose="00000500000000000000" pitchFamily="2" charset="0"/>
              </a:defRPr>
            </a:lvl1pPr>
          </a:lstStyle>
          <a:p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01135-B250-383B-9C77-01EFFD1E0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Espace réservé du pied de page 1">
            <a:extLst>
              <a:ext uri="{FF2B5EF4-FFF2-40B4-BE49-F238E27FC236}">
                <a16:creationId xmlns:a16="http://schemas.microsoft.com/office/drawing/2014/main" id="{6D650D30-BFA1-8548-5A9A-F1821272C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10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uer_Sé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DEBE3833-359F-266C-28EA-D00D1CC89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75664" y="1917115"/>
            <a:ext cx="117836" cy="1667169"/>
            <a:chOff x="0" y="0"/>
            <a:chExt cx="32571" cy="590956"/>
          </a:xfrm>
        </p:grpSpPr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44B43E7A-385B-3613-157C-791AAF6F85E9}"/>
                </a:ext>
              </a:extLst>
            </p:cNvPr>
            <p:cNvSpPr/>
            <p:nvPr/>
          </p:nvSpPr>
          <p:spPr>
            <a:xfrm>
              <a:off x="0" y="0"/>
              <a:ext cx="32571" cy="590956"/>
            </a:xfrm>
            <a:custGeom>
              <a:avLst/>
              <a:gdLst/>
              <a:ahLst/>
              <a:cxnLst/>
              <a:rect l="l" t="t" r="r" b="b"/>
              <a:pathLst>
                <a:path w="32571" h="590956">
                  <a:moveTo>
                    <a:pt x="16285" y="0"/>
                  </a:moveTo>
                  <a:lnTo>
                    <a:pt x="16285" y="0"/>
                  </a:lnTo>
                  <a:cubicBezTo>
                    <a:pt x="20605" y="0"/>
                    <a:pt x="24747" y="1716"/>
                    <a:pt x="27801" y="4770"/>
                  </a:cubicBezTo>
                  <a:cubicBezTo>
                    <a:pt x="30855" y="7824"/>
                    <a:pt x="32571" y="11966"/>
                    <a:pt x="32571" y="16285"/>
                  </a:cubicBezTo>
                  <a:lnTo>
                    <a:pt x="32571" y="574671"/>
                  </a:lnTo>
                  <a:cubicBezTo>
                    <a:pt x="32571" y="578990"/>
                    <a:pt x="30855" y="583132"/>
                    <a:pt x="27801" y="586187"/>
                  </a:cubicBezTo>
                  <a:cubicBezTo>
                    <a:pt x="24747" y="589241"/>
                    <a:pt x="20605" y="590956"/>
                    <a:pt x="16285" y="590956"/>
                  </a:cubicBezTo>
                  <a:lnTo>
                    <a:pt x="16285" y="590956"/>
                  </a:lnTo>
                  <a:cubicBezTo>
                    <a:pt x="7291" y="590956"/>
                    <a:pt x="0" y="583665"/>
                    <a:pt x="0" y="574671"/>
                  </a:cubicBezTo>
                  <a:lnTo>
                    <a:pt x="0" y="16285"/>
                  </a:lnTo>
                  <a:cubicBezTo>
                    <a:pt x="0" y="7291"/>
                    <a:pt x="7291" y="0"/>
                    <a:pt x="16285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 anchor="ctr"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C7CD30B3-8E5C-2A75-54E3-6893AD3796D9}"/>
                </a:ext>
              </a:extLst>
            </p:cNvPr>
            <p:cNvSpPr txBox="1"/>
            <p:nvPr/>
          </p:nvSpPr>
          <p:spPr>
            <a:xfrm>
              <a:off x="0" y="-57150"/>
              <a:ext cx="32571" cy="6481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FBB84B0C-E853-8954-D310-2E539E384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2968415" y="2593772"/>
            <a:ext cx="129585" cy="3170816"/>
            <a:chOff x="0" y="0"/>
            <a:chExt cx="33020" cy="590956"/>
          </a:xfrm>
        </p:grpSpPr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E5E21CBC-8DCC-3ED8-3492-9EEC3580B1D8}"/>
                </a:ext>
              </a:extLst>
            </p:cNvPr>
            <p:cNvSpPr/>
            <p:nvPr/>
          </p:nvSpPr>
          <p:spPr>
            <a:xfrm>
              <a:off x="0" y="0"/>
              <a:ext cx="33020" cy="590956"/>
            </a:xfrm>
            <a:custGeom>
              <a:avLst/>
              <a:gdLst/>
              <a:ahLst/>
              <a:cxnLst/>
              <a:rect l="l" t="t" r="r" b="b"/>
              <a:pathLst>
                <a:path w="33020" h="590956">
                  <a:moveTo>
                    <a:pt x="16510" y="0"/>
                  </a:moveTo>
                  <a:lnTo>
                    <a:pt x="16510" y="0"/>
                  </a:lnTo>
                  <a:cubicBezTo>
                    <a:pt x="25628" y="0"/>
                    <a:pt x="33020" y="7392"/>
                    <a:pt x="33020" y="16510"/>
                  </a:cubicBezTo>
                  <a:lnTo>
                    <a:pt x="33020" y="574446"/>
                  </a:lnTo>
                  <a:cubicBezTo>
                    <a:pt x="33020" y="578825"/>
                    <a:pt x="31281" y="583024"/>
                    <a:pt x="28185" y="586121"/>
                  </a:cubicBezTo>
                  <a:cubicBezTo>
                    <a:pt x="25088" y="589217"/>
                    <a:pt x="20889" y="590956"/>
                    <a:pt x="16510" y="590956"/>
                  </a:cubicBezTo>
                  <a:lnTo>
                    <a:pt x="16510" y="590956"/>
                  </a:lnTo>
                  <a:cubicBezTo>
                    <a:pt x="12131" y="590956"/>
                    <a:pt x="7932" y="589217"/>
                    <a:pt x="4836" y="586121"/>
                  </a:cubicBezTo>
                  <a:cubicBezTo>
                    <a:pt x="1739" y="583024"/>
                    <a:pt x="0" y="578825"/>
                    <a:pt x="0" y="574446"/>
                  </a:cubicBezTo>
                  <a:lnTo>
                    <a:pt x="0" y="16510"/>
                  </a:lnTo>
                  <a:cubicBezTo>
                    <a:pt x="0" y="12131"/>
                    <a:pt x="1739" y="7932"/>
                    <a:pt x="4836" y="4836"/>
                  </a:cubicBezTo>
                  <a:cubicBezTo>
                    <a:pt x="7932" y="1739"/>
                    <a:pt x="12131" y="0"/>
                    <a:pt x="16510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 anchor="ctr"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08E18C83-9384-CEA9-EF2A-1635DF666A5C}"/>
                </a:ext>
              </a:extLst>
            </p:cNvPr>
            <p:cNvSpPr txBox="1"/>
            <p:nvPr/>
          </p:nvSpPr>
          <p:spPr>
            <a:xfrm>
              <a:off x="0" y="-57150"/>
              <a:ext cx="33020" cy="6481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25" name="Freeform 3">
            <a:extLst>
              <a:ext uri="{FF2B5EF4-FFF2-40B4-BE49-F238E27FC236}">
                <a16:creationId xmlns:a16="http://schemas.microsoft.com/office/drawing/2014/main" id="{19D40A4E-2313-1785-70D6-2F63F00A1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5132" y="4865711"/>
            <a:ext cx="2638597" cy="3810227"/>
          </a:xfrm>
          <a:custGeom>
            <a:avLst/>
            <a:gdLst/>
            <a:ahLst/>
            <a:cxnLst/>
            <a:rect l="l" t="t" r="r" b="b"/>
            <a:pathLst>
              <a:path w="3075813" h="4114800">
                <a:moveTo>
                  <a:pt x="0" y="0"/>
                </a:moveTo>
                <a:lnTo>
                  <a:pt x="3075813" y="0"/>
                </a:lnTo>
                <a:lnTo>
                  <a:pt x="3075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27" name="AutoShape 26">
            <a:extLst>
              <a:ext uri="{FF2B5EF4-FFF2-40B4-BE49-F238E27FC236}">
                <a16:creationId xmlns:a16="http://schemas.microsoft.com/office/drawing/2014/main" id="{E256C46C-2BA0-FA26-6B9A-6D6FB6E27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4800600" y="4787567"/>
            <a:ext cx="0" cy="5499433"/>
          </a:xfrm>
          <a:prstGeom prst="line">
            <a:avLst/>
          </a:prstGeom>
          <a:ln w="142875" cap="flat">
            <a:solidFill>
              <a:srgbClr val="E5E5E5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29788BDC-568A-CD2A-86F4-FF969B418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78359"/>
            <a:ext cx="6477000" cy="931258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latin typeface="Aptos ExtraBold" panose="020B0004020202020204" pitchFamily="34" charset="0"/>
                <a:cs typeface="Poppins SemiBold" panose="00000700000000000000" pitchFamily="2" charset="0"/>
              </a:defRPr>
            </a:lvl1pPr>
          </a:lstStyle>
          <a:p>
            <a:r>
              <a:rPr lang="fr-FR" dirty="0"/>
              <a:t>Situer la séance</a:t>
            </a:r>
          </a:p>
        </p:txBody>
      </p:sp>
      <p:sp>
        <p:nvSpPr>
          <p:cNvPr id="2" name="Espace réservé du texte 37">
            <a:extLst>
              <a:ext uri="{FF2B5EF4-FFF2-40B4-BE49-F238E27FC236}">
                <a16:creationId xmlns:a16="http://schemas.microsoft.com/office/drawing/2014/main" id="{62E01B19-713E-5102-1EC9-79A5A93BD7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7200" y="2059432"/>
            <a:ext cx="914400" cy="623118"/>
          </a:xfrm>
          <a:prstGeom prst="rect">
            <a:avLst/>
          </a:prstGeom>
        </p:spPr>
        <p:txBody>
          <a:bodyPr anchor="ctr"/>
          <a:lstStyle>
            <a:lvl1pPr>
              <a:buNone/>
              <a:defRPr b="1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UE : </a:t>
            </a:r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7CF60635-EB68-0DD3-C678-D7DF4C6CEC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91600" y="2068663"/>
            <a:ext cx="8533932" cy="623118"/>
          </a:xfrm>
          <a:prstGeom prst="rect">
            <a:avLst/>
          </a:prstGeom>
        </p:spPr>
        <p:txBody>
          <a:bodyPr anchor="ctr"/>
          <a:lstStyle>
            <a:lvl1pPr>
              <a:buNone/>
              <a:defRPr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Écrire nom et/ou code de l’UE</a:t>
            </a:r>
          </a:p>
        </p:txBody>
      </p:sp>
      <p:sp>
        <p:nvSpPr>
          <p:cNvPr id="3" name="Espace réservé du texte 37">
            <a:extLst>
              <a:ext uri="{FF2B5EF4-FFF2-40B4-BE49-F238E27FC236}">
                <a16:creationId xmlns:a16="http://schemas.microsoft.com/office/drawing/2014/main" id="{AC863741-4CA4-C024-24A3-68382022B4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0930" y="3441966"/>
            <a:ext cx="1748117" cy="623118"/>
          </a:xfrm>
          <a:prstGeom prst="rect">
            <a:avLst/>
          </a:prstGeom>
        </p:spPr>
        <p:txBody>
          <a:bodyPr anchor="ctr"/>
          <a:lstStyle>
            <a:lvl1pPr>
              <a:buNone/>
              <a:defRPr b="1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Cours : </a:t>
            </a:r>
          </a:p>
        </p:txBody>
      </p:sp>
      <p:sp>
        <p:nvSpPr>
          <p:cNvPr id="39" name="Espace réservé du texte 37">
            <a:extLst>
              <a:ext uri="{FF2B5EF4-FFF2-40B4-BE49-F238E27FC236}">
                <a16:creationId xmlns:a16="http://schemas.microsoft.com/office/drawing/2014/main" id="{F098693D-E160-A538-3EE8-A197003144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5600" y="3441967"/>
            <a:ext cx="14629911" cy="642023"/>
          </a:xfrm>
          <a:prstGeom prst="rect">
            <a:avLst/>
          </a:prstGeom>
        </p:spPr>
        <p:txBody>
          <a:bodyPr anchor="ctr"/>
          <a:lstStyle>
            <a:lvl1pPr>
              <a:buNone/>
              <a:defRPr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Écrire nom du cours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F667800C-1EDD-541D-0D5D-CCC65194C2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67403" y="4861149"/>
            <a:ext cx="11658128" cy="575315"/>
          </a:xfrm>
          <a:prstGeom prst="rect">
            <a:avLst/>
          </a:prstGeom>
        </p:spPr>
        <p:txBody>
          <a:bodyPr anchor="ctr"/>
          <a:lstStyle>
            <a:lvl1pPr>
              <a:buNone/>
              <a:defRPr>
                <a:latin typeface="Aptos" panose="020B0004020202020204" pitchFamily="34" charset="0"/>
                <a:cs typeface="Poppins Semi-Bold" panose="020B060402020202020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Écrire Séance </a:t>
            </a:r>
            <a:r>
              <a:rPr lang="fr-FR" dirty="0" err="1"/>
              <a:t>n°X</a:t>
            </a:r>
            <a:r>
              <a:rPr lang="fr-FR" dirty="0"/>
              <a:t> + Titre de la séance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id="{27161232-0F3D-DF63-710F-C1C50EB706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7402" y="5804974"/>
            <a:ext cx="11658118" cy="642024"/>
          </a:xfrm>
          <a:prstGeom prst="rect">
            <a:avLst/>
          </a:prstGeom>
        </p:spPr>
        <p:txBody>
          <a:bodyPr anchor="ctr"/>
          <a:lstStyle>
            <a:lvl1pPr>
              <a:buNone/>
              <a:defRPr>
                <a:latin typeface="Aptos" panose="020B0004020202020204" pitchFamily="34" charset="0"/>
                <a:cs typeface="Poppins Semi-Bold" panose="020B060402020202020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Écrire Séance </a:t>
            </a:r>
            <a:r>
              <a:rPr lang="fr-FR" dirty="0" err="1"/>
              <a:t>n°X</a:t>
            </a:r>
            <a:r>
              <a:rPr lang="fr-FR" dirty="0"/>
              <a:t> + Titre de la séance</a:t>
            </a:r>
          </a:p>
        </p:txBody>
      </p:sp>
      <p:sp>
        <p:nvSpPr>
          <p:cNvPr id="31" name="Espace réservé du texte 28">
            <a:extLst>
              <a:ext uri="{FF2B5EF4-FFF2-40B4-BE49-F238E27FC236}">
                <a16:creationId xmlns:a16="http://schemas.microsoft.com/office/drawing/2014/main" id="{C4AF44AE-7B41-15EF-2102-DC1A08E75A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7402" y="6770825"/>
            <a:ext cx="11658114" cy="642024"/>
          </a:xfrm>
          <a:prstGeom prst="rect">
            <a:avLst/>
          </a:prstGeom>
        </p:spPr>
        <p:txBody>
          <a:bodyPr anchor="ctr"/>
          <a:lstStyle>
            <a:lvl1pPr>
              <a:buNone/>
              <a:defRPr>
                <a:latin typeface="Aptos" panose="020B0004020202020204" pitchFamily="34" charset="0"/>
                <a:cs typeface="Poppins Semi-Bold" panose="020B060402020202020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Écrire Séance </a:t>
            </a:r>
            <a:r>
              <a:rPr lang="fr-FR" dirty="0" err="1"/>
              <a:t>n°X</a:t>
            </a:r>
            <a:r>
              <a:rPr lang="fr-FR" dirty="0"/>
              <a:t> + Titre de la séance</a:t>
            </a:r>
          </a:p>
        </p:txBody>
      </p:sp>
      <p:sp>
        <p:nvSpPr>
          <p:cNvPr id="32" name="Espace réservé du texte 28">
            <a:extLst>
              <a:ext uri="{FF2B5EF4-FFF2-40B4-BE49-F238E27FC236}">
                <a16:creationId xmlns:a16="http://schemas.microsoft.com/office/drawing/2014/main" id="{F0448BB4-6B5E-3066-B4D9-83087FFC56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67401" y="7717021"/>
            <a:ext cx="11658111" cy="661968"/>
          </a:xfrm>
          <a:prstGeom prst="rect">
            <a:avLst/>
          </a:prstGeom>
        </p:spPr>
        <p:txBody>
          <a:bodyPr anchor="ctr"/>
          <a:lstStyle>
            <a:lvl1pPr>
              <a:buNone/>
              <a:defRPr>
                <a:latin typeface="Aptos" panose="020B0004020202020204" pitchFamily="34" charset="0"/>
                <a:cs typeface="Poppins Semi-Bold" panose="020B060402020202020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Écrire Séance </a:t>
            </a:r>
            <a:r>
              <a:rPr lang="fr-FR" dirty="0" err="1"/>
              <a:t>n°X</a:t>
            </a:r>
            <a:r>
              <a:rPr lang="fr-FR" dirty="0"/>
              <a:t> + Titre de la séance</a:t>
            </a:r>
          </a:p>
        </p:txBody>
      </p:sp>
      <p:sp>
        <p:nvSpPr>
          <p:cNvPr id="33" name="Espace réservé du texte 28">
            <a:extLst>
              <a:ext uri="{FF2B5EF4-FFF2-40B4-BE49-F238E27FC236}">
                <a16:creationId xmlns:a16="http://schemas.microsoft.com/office/drawing/2014/main" id="{91BBCA7B-0C5E-E93C-96A1-2768D23556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67400" y="8674520"/>
            <a:ext cx="11658111" cy="679643"/>
          </a:xfrm>
          <a:prstGeom prst="rect">
            <a:avLst/>
          </a:prstGeom>
        </p:spPr>
        <p:txBody>
          <a:bodyPr anchor="ctr"/>
          <a:lstStyle>
            <a:lvl1pPr>
              <a:buNone/>
              <a:defRPr>
                <a:latin typeface="Aptos" panose="020B0004020202020204" pitchFamily="34" charset="0"/>
                <a:cs typeface="Poppins Semi-Bold" panose="020B060402020202020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Écrire Séance </a:t>
            </a:r>
            <a:r>
              <a:rPr lang="fr-FR" dirty="0" err="1"/>
              <a:t>n°X</a:t>
            </a:r>
            <a:r>
              <a:rPr lang="fr-FR" dirty="0"/>
              <a:t> + Titre de la séance</a:t>
            </a:r>
          </a:p>
        </p:txBody>
      </p:sp>
      <p:sp>
        <p:nvSpPr>
          <p:cNvPr id="4" name="Espace réservé du texte 28">
            <a:extLst>
              <a:ext uri="{FF2B5EF4-FFF2-40B4-BE49-F238E27FC236}">
                <a16:creationId xmlns:a16="http://schemas.microsoft.com/office/drawing/2014/main" id="{DA6528B7-1AA7-0A64-E63E-A3B4AE9312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33856" y="6751919"/>
            <a:ext cx="749940" cy="660930"/>
          </a:xfrm>
          <a:prstGeom prst="rect">
            <a:avLst/>
          </a:prstGeom>
        </p:spPr>
        <p:txBody>
          <a:bodyPr anchor="ctr"/>
          <a:lstStyle>
            <a:lvl1pPr>
              <a:buNone/>
              <a:defRPr>
                <a:latin typeface="Aptos" panose="020B0004020202020204" pitchFamily="34" charset="0"/>
                <a:cs typeface="Poppins Semi-Bold" panose="020B060402020202020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96FA53F-143D-D12A-38F9-C9B55ECED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756A9BC2-5422-F4D5-021A-832A2F45D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22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5087F34D-9DED-EB00-1956-EA2A2EFA4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4838" y="4759745"/>
            <a:ext cx="3600961" cy="3600961"/>
          </a:xfrm>
          <a:custGeom>
            <a:avLst/>
            <a:gdLst/>
            <a:ahLst/>
            <a:cxnLst/>
            <a:rect l="l" t="t" r="r" b="b"/>
            <a:pathLst>
              <a:path w="3600961" h="3600961">
                <a:moveTo>
                  <a:pt x="0" y="0"/>
                </a:moveTo>
                <a:lnTo>
                  <a:pt x="3600961" y="0"/>
                </a:lnTo>
                <a:lnTo>
                  <a:pt x="3600961" y="3600961"/>
                </a:lnTo>
                <a:lnTo>
                  <a:pt x="0" y="36009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45138D08-89B0-FFF5-6052-0257AF3C8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78359"/>
            <a:ext cx="8610600" cy="931258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latin typeface="Aptos ExtraBold" panose="020B0004020202020204" pitchFamily="34" charset="0"/>
                <a:cs typeface="Poppins SemiBold" panose="00000700000000000000" pitchFamily="2" charset="0"/>
              </a:defRPr>
            </a:lvl1pPr>
          </a:lstStyle>
          <a:p>
            <a:r>
              <a:rPr lang="fr-FR" dirty="0"/>
              <a:t>Plan de la séance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8270C7D8-71F9-B234-FBB0-0653853F9B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3791793"/>
            <a:ext cx="12115800" cy="663575"/>
          </a:xfrm>
          <a:prstGeom prst="rect">
            <a:avLst/>
          </a:prstGeom>
        </p:spPr>
        <p:txBody>
          <a:bodyPr anchor="ctr"/>
          <a:lstStyle>
            <a:lvl1pPr>
              <a:buFont typeface="+mj-lt"/>
              <a:buAutoNum type="arabicPeriod"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Nom du chapitre ou de l’activité 1</a:t>
            </a:r>
          </a:p>
        </p:txBody>
      </p:sp>
      <p:sp>
        <p:nvSpPr>
          <p:cNvPr id="37" name="Espace réservé du texte 35">
            <a:extLst>
              <a:ext uri="{FF2B5EF4-FFF2-40B4-BE49-F238E27FC236}">
                <a16:creationId xmlns:a16="http://schemas.microsoft.com/office/drawing/2014/main" id="{C8267FFC-023F-9AC9-58C2-C67F1D86E6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4954341"/>
            <a:ext cx="12115800" cy="663575"/>
          </a:xfrm>
          <a:prstGeom prst="rect">
            <a:avLst/>
          </a:prstGeom>
        </p:spPr>
        <p:txBody>
          <a:bodyPr anchor="ctr"/>
          <a:lstStyle>
            <a:lvl1pPr>
              <a:buFont typeface="+mj-lt"/>
              <a:buAutoNum type="arabicPeriod" startAt="2"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 Nom du chapitre ou de l’activité 2</a:t>
            </a:r>
          </a:p>
        </p:txBody>
      </p:sp>
      <p:sp>
        <p:nvSpPr>
          <p:cNvPr id="38" name="Espace réservé du texte 35">
            <a:extLst>
              <a:ext uri="{FF2B5EF4-FFF2-40B4-BE49-F238E27FC236}">
                <a16:creationId xmlns:a16="http://schemas.microsoft.com/office/drawing/2014/main" id="{0B82879C-7C8A-48CC-081B-86ACAFAA8C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0" y="6116889"/>
            <a:ext cx="12115800" cy="663575"/>
          </a:xfrm>
          <a:prstGeom prst="rect">
            <a:avLst/>
          </a:prstGeom>
        </p:spPr>
        <p:txBody>
          <a:bodyPr anchor="ctr"/>
          <a:lstStyle>
            <a:lvl1pPr>
              <a:buFont typeface="+mj-lt"/>
              <a:buAutoNum type="arabicPeriod" startAt="3"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 Nom du chapitre ou de l’activité 3</a:t>
            </a:r>
          </a:p>
        </p:txBody>
      </p:sp>
      <p:sp>
        <p:nvSpPr>
          <p:cNvPr id="39" name="Espace réservé du texte 35">
            <a:extLst>
              <a:ext uri="{FF2B5EF4-FFF2-40B4-BE49-F238E27FC236}">
                <a16:creationId xmlns:a16="http://schemas.microsoft.com/office/drawing/2014/main" id="{688D02C3-8421-9EAD-2E14-F21BE7B7E3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0" y="7279437"/>
            <a:ext cx="12115800" cy="663575"/>
          </a:xfrm>
          <a:prstGeom prst="rect">
            <a:avLst/>
          </a:prstGeom>
        </p:spPr>
        <p:txBody>
          <a:bodyPr anchor="ctr"/>
          <a:lstStyle>
            <a:lvl1pPr>
              <a:buFont typeface="+mj-lt"/>
              <a:buAutoNum type="arabicPeriod" startAt="4"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 Nom du chapitre ou de l’activité 4</a:t>
            </a:r>
          </a:p>
        </p:txBody>
      </p:sp>
      <p:sp>
        <p:nvSpPr>
          <p:cNvPr id="40" name="Espace réservé du texte 35">
            <a:extLst>
              <a:ext uri="{FF2B5EF4-FFF2-40B4-BE49-F238E27FC236}">
                <a16:creationId xmlns:a16="http://schemas.microsoft.com/office/drawing/2014/main" id="{494A7F76-584D-6753-609E-61074FE8E7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4000" y="8441985"/>
            <a:ext cx="12115800" cy="663575"/>
          </a:xfrm>
          <a:prstGeom prst="rect">
            <a:avLst/>
          </a:prstGeom>
        </p:spPr>
        <p:txBody>
          <a:bodyPr anchor="ctr"/>
          <a:lstStyle>
            <a:lvl1pPr>
              <a:buFont typeface="+mj-lt"/>
              <a:buAutoNum type="arabicPeriod" startAt="5"/>
              <a:defRPr sz="36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 Nom du chapitre ou de l’activité 5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7943F5-B1EA-C678-1998-88C032A3C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F8594FC3-4282-E6E2-C02E-569240AEE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74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dre du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EAE91B4-DB8D-FBBC-EEFF-7CFAC6EAF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84409" y="6438900"/>
            <a:ext cx="6255791" cy="2920979"/>
            <a:chOff x="3038866" y="3668413"/>
            <a:chExt cx="6255791" cy="2920979"/>
          </a:xfrm>
        </p:grpSpPr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9630D4EE-5ABA-C2BB-7FEC-540D75F5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14" name="Freeform 21">
                <a:extLst>
                  <a:ext uri="{FF2B5EF4-FFF2-40B4-BE49-F238E27FC236}">
                    <a16:creationId xmlns:a16="http://schemas.microsoft.com/office/drawing/2014/main" id="{491CC12B-C198-CA21-8E2F-9C2DD22F4B74}"/>
                  </a:ext>
                </a:extLst>
              </p:cNvPr>
              <p:cNvSpPr/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15" name="Group 22">
                <a:extLst>
                  <a:ext uri="{FF2B5EF4-FFF2-40B4-BE49-F238E27FC236}">
                    <a16:creationId xmlns:a16="http://schemas.microsoft.com/office/drawing/2014/main" id="{F70799F2-CFC9-CF4C-8CAB-8FC468ABF09E}"/>
                  </a:ext>
                </a:extLst>
              </p:cNvPr>
              <p:cNvGrpSpPr/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842153CA-B269-D646-968E-103DDE01AF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17" name="TextBox 24">
                  <a:extLst>
                    <a:ext uri="{FF2B5EF4-FFF2-40B4-BE49-F238E27FC236}">
                      <a16:creationId xmlns:a16="http://schemas.microsoft.com/office/drawing/2014/main" id="{DFE86640-FA54-25F8-AC52-893786361321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CBDAB854-AEA4-2304-AE93-9182712E6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id="{C03E95F2-1BA3-CA17-28F3-7DD61EE5B2A1}"/>
                  </a:ext>
                </a:extLst>
              </p:cNvPr>
              <p:cNvSpPr/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3" name="TextBox 27">
                <a:extLst>
                  <a:ext uri="{FF2B5EF4-FFF2-40B4-BE49-F238E27FC236}">
                    <a16:creationId xmlns:a16="http://schemas.microsoft.com/office/drawing/2014/main" id="{9DC84CB3-CBFE-8FD4-8A16-F4551D06F2D0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F4D39D7-2EDA-E353-3BE0-00421218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06445" y="3421803"/>
            <a:ext cx="6255791" cy="2920979"/>
            <a:chOff x="3038866" y="3668413"/>
            <a:chExt cx="6255791" cy="2920979"/>
          </a:xfrm>
        </p:grpSpPr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id="{549558D6-E4A0-E5A5-1C48-434CAC060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08AC228C-49DC-5E45-DC1B-EFA8CC2ACFE1}"/>
                  </a:ext>
                </a:extLst>
              </p:cNvPr>
              <p:cNvSpPr/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24" name="Group 22">
                <a:extLst>
                  <a:ext uri="{FF2B5EF4-FFF2-40B4-BE49-F238E27FC236}">
                    <a16:creationId xmlns:a16="http://schemas.microsoft.com/office/drawing/2014/main" id="{AFC9EDEC-6616-E441-AC50-470CDE3F91CC}"/>
                  </a:ext>
                </a:extLst>
              </p:cNvPr>
              <p:cNvGrpSpPr/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94DAD319-E5AF-4FC8-1EF4-3977D55C724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26" name="TextBox 24">
                  <a:extLst>
                    <a:ext uri="{FF2B5EF4-FFF2-40B4-BE49-F238E27FC236}">
                      <a16:creationId xmlns:a16="http://schemas.microsoft.com/office/drawing/2014/main" id="{5D7BEAB8-9CEC-35E6-0021-B0C1E4F52BD8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20" name="Group 25">
              <a:extLst>
                <a:ext uri="{FF2B5EF4-FFF2-40B4-BE49-F238E27FC236}">
                  <a16:creationId xmlns:a16="http://schemas.microsoft.com/office/drawing/2014/main" id="{AFF08F4A-C222-82DD-FEBF-FD75760F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4B3E94BB-0E94-4FDF-A319-29577095C55F}"/>
                  </a:ext>
                </a:extLst>
              </p:cNvPr>
              <p:cNvSpPr/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2" name="TextBox 27">
                <a:extLst>
                  <a:ext uri="{FF2B5EF4-FFF2-40B4-BE49-F238E27FC236}">
                    <a16:creationId xmlns:a16="http://schemas.microsoft.com/office/drawing/2014/main" id="{0E1ADFBD-4822-AE43-EB6B-68ACF1F7460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EEB0AD-4A7D-C8C4-E0DA-D9129EE8B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9827" y="6747787"/>
            <a:ext cx="1509761" cy="1509761"/>
            <a:chOff x="1474284" y="3977300"/>
            <a:chExt cx="1509761" cy="1509761"/>
          </a:xfrm>
        </p:grpSpPr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46E6E5AD-DDBF-14B3-6D64-64A130742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grpSp>
          <p:nvGrpSpPr>
            <p:cNvPr id="30" name="Group 31">
              <a:extLst>
                <a:ext uri="{FF2B5EF4-FFF2-40B4-BE49-F238E27FC236}">
                  <a16:creationId xmlns:a16="http://schemas.microsoft.com/office/drawing/2014/main" id="{751F975C-25A5-BFD6-4A66-5F1F2039A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CB2B601E-EBB3-0C66-352D-8B69DDE602AA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2" name="Freeform 33">
                <a:extLst>
                  <a:ext uri="{FF2B5EF4-FFF2-40B4-BE49-F238E27FC236}">
                    <a16:creationId xmlns:a16="http://schemas.microsoft.com/office/drawing/2014/main" id="{A03456AC-2508-9757-BAD0-29417CF6720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8C3F0A2-C5F0-3453-BD0D-EC02CE5AE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41598" y="3722950"/>
            <a:ext cx="1509761" cy="1509761"/>
            <a:chOff x="1474284" y="3977300"/>
            <a:chExt cx="1509761" cy="1509761"/>
          </a:xfrm>
        </p:grpSpPr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D4389FFC-FA2D-FFB9-174A-C06B65AA8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C53DF7E6-484D-AB98-3D0B-38A4DBC21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D890CC67-4A83-D96F-D428-1092A942709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EAAAC3F2-D4F3-389A-5A6C-38FDCB2457C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A5AB9B3-C330-597D-D316-A1B5EFE6D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58615" y="6651669"/>
            <a:ext cx="1509761" cy="1509761"/>
            <a:chOff x="1474284" y="3977300"/>
            <a:chExt cx="1509761" cy="1509761"/>
          </a:xfrm>
        </p:grpSpPr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A19CA68-9D28-1605-3090-B719BA46B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grpSp>
          <p:nvGrpSpPr>
            <p:cNvPr id="46" name="Group 31">
              <a:extLst>
                <a:ext uri="{FF2B5EF4-FFF2-40B4-BE49-F238E27FC236}">
                  <a16:creationId xmlns:a16="http://schemas.microsoft.com/office/drawing/2014/main" id="{B059901E-84C7-3C2D-1EE6-7778823F1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5226B5C6-6180-16B7-4818-44EA8DD2A86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49DC2522-5065-178B-0F9D-506B09D335B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214297A-7411-2110-A866-CEB094B8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3197" y="6342782"/>
            <a:ext cx="6255791" cy="2920979"/>
            <a:chOff x="3038866" y="3668413"/>
            <a:chExt cx="6255791" cy="2920979"/>
          </a:xfrm>
        </p:grpSpPr>
        <p:grpSp>
          <p:nvGrpSpPr>
            <p:cNvPr id="50" name="Group 20">
              <a:extLst>
                <a:ext uri="{FF2B5EF4-FFF2-40B4-BE49-F238E27FC236}">
                  <a16:creationId xmlns:a16="http://schemas.microsoft.com/office/drawing/2014/main" id="{BA8CD922-9733-BE76-AE28-A45E1D5DC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CD6D5EE4-F3AF-6722-5C99-465C8E4A0381}"/>
                  </a:ext>
                </a:extLst>
              </p:cNvPr>
              <p:cNvSpPr/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55" name="Group 22">
                <a:extLst>
                  <a:ext uri="{FF2B5EF4-FFF2-40B4-BE49-F238E27FC236}">
                    <a16:creationId xmlns:a16="http://schemas.microsoft.com/office/drawing/2014/main" id="{96096060-A368-64BD-423C-0C4AD9A31D43}"/>
                  </a:ext>
                </a:extLst>
              </p:cNvPr>
              <p:cNvGrpSpPr/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BCF4A21-10D8-2675-001A-435DFF4ED9D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57" name="TextBox 24">
                  <a:extLst>
                    <a:ext uri="{FF2B5EF4-FFF2-40B4-BE49-F238E27FC236}">
                      <a16:creationId xmlns:a16="http://schemas.microsoft.com/office/drawing/2014/main" id="{4A841119-5090-1748-54A4-2958656870F0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51" name="Group 25">
              <a:extLst>
                <a:ext uri="{FF2B5EF4-FFF2-40B4-BE49-F238E27FC236}">
                  <a16:creationId xmlns:a16="http://schemas.microsoft.com/office/drawing/2014/main" id="{E09296C3-E3AE-D35F-0E4F-54E3165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52" name="Freeform 26">
                <a:extLst>
                  <a:ext uri="{FF2B5EF4-FFF2-40B4-BE49-F238E27FC236}">
                    <a16:creationId xmlns:a16="http://schemas.microsoft.com/office/drawing/2014/main" id="{A57A2298-CCA1-9BCB-F2D4-CF2649BE1F1C}"/>
                  </a:ext>
                </a:extLst>
              </p:cNvPr>
              <p:cNvSpPr/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53" name="TextBox 27">
                <a:extLst>
                  <a:ext uri="{FF2B5EF4-FFF2-40B4-BE49-F238E27FC236}">
                    <a16:creationId xmlns:a16="http://schemas.microsoft.com/office/drawing/2014/main" id="{4D1B8FDB-AAEF-C42A-1A60-8F0B0FE67A5D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9E807E1D-4F9B-446C-6A9F-27C71C61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4520" y="3683594"/>
            <a:ext cx="1509761" cy="1509761"/>
            <a:chOff x="1474284" y="3977300"/>
            <a:chExt cx="1509761" cy="1509761"/>
          </a:xfrm>
        </p:grpSpPr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CDEDDD5B-70C2-2B6D-510A-EF9F96B48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grpSp>
          <p:nvGrpSpPr>
            <p:cNvPr id="60" name="Group 31">
              <a:extLst>
                <a:ext uri="{FF2B5EF4-FFF2-40B4-BE49-F238E27FC236}">
                  <a16:creationId xmlns:a16="http://schemas.microsoft.com/office/drawing/2014/main" id="{F422EDF0-574C-F720-55C9-3E868097C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EFFC1B72-30C9-B4B2-7F47-950F408A815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5E44EF5D-DDB7-C8FB-4F8D-4D067B9A256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73FF11B-7464-99F1-E317-098420556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29102" y="3374707"/>
            <a:ext cx="6255791" cy="2920979"/>
            <a:chOff x="3038866" y="3668413"/>
            <a:chExt cx="6255791" cy="2920979"/>
          </a:xfrm>
        </p:grpSpPr>
        <p:grpSp>
          <p:nvGrpSpPr>
            <p:cNvPr id="64" name="Group 20">
              <a:extLst>
                <a:ext uri="{FF2B5EF4-FFF2-40B4-BE49-F238E27FC236}">
                  <a16:creationId xmlns:a16="http://schemas.microsoft.com/office/drawing/2014/main" id="{F239751A-0B5A-F512-FC3E-744D09DD7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2C408EBA-D21C-68A6-0A56-3361AC2EC329}"/>
                  </a:ext>
                </a:extLst>
              </p:cNvPr>
              <p:cNvSpPr/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69" name="Group 22">
                <a:extLst>
                  <a:ext uri="{FF2B5EF4-FFF2-40B4-BE49-F238E27FC236}">
                    <a16:creationId xmlns:a16="http://schemas.microsoft.com/office/drawing/2014/main" id="{0586A07B-9010-ABDC-62C6-989E8AF4442D}"/>
                  </a:ext>
                </a:extLst>
              </p:cNvPr>
              <p:cNvGrpSpPr/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70" name="Freeform 23">
                  <a:extLst>
                    <a:ext uri="{FF2B5EF4-FFF2-40B4-BE49-F238E27FC236}">
                      <a16:creationId xmlns:a16="http://schemas.microsoft.com/office/drawing/2014/main" id="{9C7028C1-907D-2449-9F07-0DC37E9028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71" name="TextBox 24">
                  <a:extLst>
                    <a:ext uri="{FF2B5EF4-FFF2-40B4-BE49-F238E27FC236}">
                      <a16:creationId xmlns:a16="http://schemas.microsoft.com/office/drawing/2014/main" id="{0126631D-7F00-DEFA-45B6-119E84F2889A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65" name="Group 25">
              <a:extLst>
                <a:ext uri="{FF2B5EF4-FFF2-40B4-BE49-F238E27FC236}">
                  <a16:creationId xmlns:a16="http://schemas.microsoft.com/office/drawing/2014/main" id="{200D03BC-7D7B-A824-1C80-96E1F4E77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id="{DB2FBF27-6502-9474-C430-BD3368999F65}"/>
                  </a:ext>
                </a:extLst>
              </p:cNvPr>
              <p:cNvSpPr/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67" name="TextBox 27">
                <a:extLst>
                  <a:ext uri="{FF2B5EF4-FFF2-40B4-BE49-F238E27FC236}">
                    <a16:creationId xmlns:a16="http://schemas.microsoft.com/office/drawing/2014/main" id="{E750ADD5-6B69-75B9-21DE-D3CC9C37240B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33" name="Titre 3">
            <a:extLst>
              <a:ext uri="{FF2B5EF4-FFF2-40B4-BE49-F238E27FC236}">
                <a16:creationId xmlns:a16="http://schemas.microsoft.com/office/drawing/2014/main" id="{8C218702-1C28-E082-625E-189EF10E7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094" y="1733712"/>
            <a:ext cx="6450106" cy="931258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latin typeface="Aptos ExtraBold" panose="020B0004020202020204" pitchFamily="34" charset="0"/>
                <a:cs typeface="Poppins SemiBold" panose="00000700000000000000" pitchFamily="2" charset="0"/>
              </a:defRPr>
            </a:lvl1pPr>
          </a:lstStyle>
          <a:p>
            <a:r>
              <a:rPr lang="fr-FR" dirty="0"/>
              <a:t>Cadre du cours</a:t>
            </a:r>
          </a:p>
        </p:txBody>
      </p:sp>
      <p:sp>
        <p:nvSpPr>
          <p:cNvPr id="89" name="TextBox 17">
            <a:extLst>
              <a:ext uri="{FF2B5EF4-FFF2-40B4-BE49-F238E27FC236}">
                <a16:creationId xmlns:a16="http://schemas.microsoft.com/office/drawing/2014/main" id="{25C9BED4-55D5-187F-1395-652774DD8166}"/>
              </a:ext>
            </a:extLst>
          </p:cNvPr>
          <p:cNvSpPr txBox="1"/>
          <p:nvPr userDrawn="1"/>
        </p:nvSpPr>
        <p:spPr>
          <a:xfrm>
            <a:off x="10251178" y="1590089"/>
            <a:ext cx="7398803" cy="475579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fr-FR" sz="2799" b="1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Accéder au support de cours : </a:t>
            </a:r>
          </a:p>
        </p:txBody>
      </p:sp>
      <p:sp>
        <p:nvSpPr>
          <p:cNvPr id="91" name="Espace réservé du texte 90">
            <a:extLst>
              <a:ext uri="{FF2B5EF4-FFF2-40B4-BE49-F238E27FC236}">
                <a16:creationId xmlns:a16="http://schemas.microsoft.com/office/drawing/2014/main" id="{CCE5CB59-31A8-12EC-ECD9-BBB931A5B3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92630" y="2199052"/>
            <a:ext cx="7088187" cy="536575"/>
          </a:xfrm>
          <a:prstGeom prst="rect">
            <a:avLst/>
          </a:prstGeom>
        </p:spPr>
        <p:txBody>
          <a:bodyPr anchor="ctr"/>
          <a:lstStyle>
            <a:lvl1pPr marL="0">
              <a:buNone/>
              <a:defRPr sz="2400">
                <a:latin typeface="Aptos" panose="020B0004020202020204" pitchFamily="34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fr-FR" dirty="0"/>
              <a:t>Indiquez l’emplacement (ENT…) et le lien d’accès au support de cours</a:t>
            </a:r>
          </a:p>
        </p:txBody>
      </p:sp>
      <p:sp>
        <p:nvSpPr>
          <p:cNvPr id="73" name="Espace réservé du texte 81">
            <a:extLst>
              <a:ext uri="{FF2B5EF4-FFF2-40B4-BE49-F238E27FC236}">
                <a16:creationId xmlns:a16="http://schemas.microsoft.com/office/drawing/2014/main" id="{6CDF90A6-A9B5-8E23-DD4D-A25CEFEFEF6D}"/>
              </a:ext>
            </a:extLst>
          </p:cNvPr>
          <p:cNvSpPr txBox="1">
            <a:spLocks/>
          </p:cNvSpPr>
          <p:nvPr userDrawn="1"/>
        </p:nvSpPr>
        <p:spPr>
          <a:xfrm>
            <a:off x="3148796" y="3543300"/>
            <a:ext cx="3937804" cy="614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Poppins Bold" panose="00000800000000000000" charset="0"/>
                <a:ea typeface="+mn-ea"/>
                <a:cs typeface="Poppins Bold" panose="0000080000000000000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Aptos" panose="020B0004020202020204" pitchFamily="34" charset="0"/>
              </a:rPr>
              <a:t>Support de cours</a:t>
            </a:r>
          </a:p>
        </p:txBody>
      </p:sp>
      <p:sp>
        <p:nvSpPr>
          <p:cNvPr id="72" name="Espace réservé du texte 80">
            <a:extLst>
              <a:ext uri="{FF2B5EF4-FFF2-40B4-BE49-F238E27FC236}">
                <a16:creationId xmlns:a16="http://schemas.microsoft.com/office/drawing/2014/main" id="{5274DCA8-88AD-3CEF-253B-34FB554CD278}"/>
              </a:ext>
            </a:extLst>
          </p:cNvPr>
          <p:cNvSpPr txBox="1">
            <a:spLocks/>
          </p:cNvSpPr>
          <p:nvPr userDrawn="1"/>
        </p:nvSpPr>
        <p:spPr>
          <a:xfrm>
            <a:off x="3146799" y="4387237"/>
            <a:ext cx="5572017" cy="1023955"/>
          </a:xfrm>
          <a:prstGeom prst="rect">
            <a:avLst/>
          </a:prstGeom>
        </p:spPr>
        <p:txBody>
          <a:bodyPr anchor="ctr"/>
          <a:lstStyle>
            <a:lvl1pPr marL="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enregistrer le cours</a:t>
            </a:r>
          </a:p>
          <a:p>
            <a:pPr marL="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accéder aux supports de cours et partager mes notes</a:t>
            </a:r>
          </a:p>
        </p:txBody>
      </p:sp>
      <p:sp>
        <p:nvSpPr>
          <p:cNvPr id="75" name="Espace réservé du texte 81">
            <a:extLst>
              <a:ext uri="{FF2B5EF4-FFF2-40B4-BE49-F238E27FC236}">
                <a16:creationId xmlns:a16="http://schemas.microsoft.com/office/drawing/2014/main" id="{5316A55F-3C91-4637-6807-DC62CDC4A265}"/>
              </a:ext>
            </a:extLst>
          </p:cNvPr>
          <p:cNvSpPr txBox="1">
            <a:spLocks/>
          </p:cNvSpPr>
          <p:nvPr userDrawn="1"/>
        </p:nvSpPr>
        <p:spPr>
          <a:xfrm>
            <a:off x="3148795" y="6590089"/>
            <a:ext cx="2784013" cy="614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Poppins Bold" panose="00000800000000000000" charset="0"/>
                <a:ea typeface="+mn-ea"/>
                <a:cs typeface="Poppins Bold" panose="0000080000000000000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Aptos" panose="020B0004020202020204" pitchFamily="34" charset="0"/>
              </a:rPr>
              <a:t>Participation</a:t>
            </a:r>
          </a:p>
        </p:txBody>
      </p:sp>
      <p:sp>
        <p:nvSpPr>
          <p:cNvPr id="74" name="Espace réservé du texte 80">
            <a:extLst>
              <a:ext uri="{FF2B5EF4-FFF2-40B4-BE49-F238E27FC236}">
                <a16:creationId xmlns:a16="http://schemas.microsoft.com/office/drawing/2014/main" id="{10152202-535B-63E6-B5F0-158F2A70279B}"/>
              </a:ext>
            </a:extLst>
          </p:cNvPr>
          <p:cNvSpPr txBox="1">
            <a:spLocks/>
          </p:cNvSpPr>
          <p:nvPr userDrawn="1"/>
        </p:nvSpPr>
        <p:spPr>
          <a:xfrm>
            <a:off x="2998087" y="7699767"/>
            <a:ext cx="6015209" cy="1028018"/>
          </a:xfrm>
          <a:prstGeom prst="rect">
            <a:avLst/>
          </a:prstGeom>
        </p:spPr>
        <p:txBody>
          <a:bodyPr anchor="ctr"/>
          <a:lstStyle>
            <a:lvl1pPr marL="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participer et poser des questions de la façon que je préfère (écrit, oral ou après le cours)</a:t>
            </a:r>
          </a:p>
          <a:p>
            <a:pPr>
              <a:lnSpc>
                <a:spcPts val="3800"/>
              </a:lnSpc>
            </a:pPr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77" name="Espace réservé du texte 81">
            <a:extLst>
              <a:ext uri="{FF2B5EF4-FFF2-40B4-BE49-F238E27FC236}">
                <a16:creationId xmlns:a16="http://schemas.microsoft.com/office/drawing/2014/main" id="{91F2A19E-93B3-08AA-8C8E-EDB8229CB530}"/>
              </a:ext>
            </a:extLst>
          </p:cNvPr>
          <p:cNvSpPr txBox="1">
            <a:spLocks/>
          </p:cNvSpPr>
          <p:nvPr userDrawn="1"/>
        </p:nvSpPr>
        <p:spPr>
          <a:xfrm>
            <a:off x="11298663" y="3607206"/>
            <a:ext cx="2286000" cy="614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Poppins Bold" panose="00000800000000000000" charset="0"/>
                <a:ea typeface="+mn-ea"/>
                <a:cs typeface="Poppins Bold" panose="0000080000000000000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Aptos" panose="020B0004020202020204" pitchFamily="34" charset="0"/>
              </a:rPr>
              <a:t>Autonomie</a:t>
            </a:r>
          </a:p>
        </p:txBody>
      </p:sp>
      <p:sp>
        <p:nvSpPr>
          <p:cNvPr id="76" name="Espace réservé du texte 80">
            <a:extLst>
              <a:ext uri="{FF2B5EF4-FFF2-40B4-BE49-F238E27FC236}">
                <a16:creationId xmlns:a16="http://schemas.microsoft.com/office/drawing/2014/main" id="{C17B6F54-0601-4771-5B96-7257AC0DE9EB}"/>
              </a:ext>
            </a:extLst>
          </p:cNvPr>
          <p:cNvSpPr txBox="1">
            <a:spLocks/>
          </p:cNvSpPr>
          <p:nvPr userDrawn="1"/>
        </p:nvSpPr>
        <p:spPr>
          <a:xfrm>
            <a:off x="11268183" y="4720733"/>
            <a:ext cx="5572017" cy="1023955"/>
          </a:xfrm>
          <a:prstGeom prst="rect">
            <a:avLst/>
          </a:prstGeom>
        </p:spPr>
        <p:txBody>
          <a:bodyPr anchor="ctr"/>
          <a:lstStyle>
            <a:lvl1pPr marL="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sortir à tout moment</a:t>
            </a:r>
          </a:p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utiliser des accessoires</a:t>
            </a:r>
          </a:p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aller à mon rythme</a:t>
            </a:r>
          </a:p>
          <a:p>
            <a:pPr>
              <a:lnSpc>
                <a:spcPts val="3800"/>
              </a:lnSpc>
            </a:pPr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79" name="Espace réservé du texte 81">
            <a:extLst>
              <a:ext uri="{FF2B5EF4-FFF2-40B4-BE49-F238E27FC236}">
                <a16:creationId xmlns:a16="http://schemas.microsoft.com/office/drawing/2014/main" id="{B6D8E8F5-49F0-D58C-7463-B4568EB86B50}"/>
              </a:ext>
            </a:extLst>
          </p:cNvPr>
          <p:cNvSpPr txBox="1">
            <a:spLocks/>
          </p:cNvSpPr>
          <p:nvPr userDrawn="1"/>
        </p:nvSpPr>
        <p:spPr>
          <a:xfrm>
            <a:off x="11298663" y="6590303"/>
            <a:ext cx="2286000" cy="614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Poppins Bold" panose="00000800000000000000" charset="0"/>
                <a:ea typeface="+mn-ea"/>
                <a:cs typeface="Poppins Bold" panose="0000080000000000000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Aptos" panose="020B0004020202020204" pitchFamily="34" charset="0"/>
              </a:rPr>
              <a:t>Respect</a:t>
            </a:r>
          </a:p>
        </p:txBody>
      </p:sp>
      <p:sp>
        <p:nvSpPr>
          <p:cNvPr id="78" name="Espace réservé du texte 80">
            <a:extLst>
              <a:ext uri="{FF2B5EF4-FFF2-40B4-BE49-F238E27FC236}">
                <a16:creationId xmlns:a16="http://schemas.microsoft.com/office/drawing/2014/main" id="{7A1CDC14-C285-F683-1698-8665D397E698}"/>
              </a:ext>
            </a:extLst>
          </p:cNvPr>
          <p:cNvSpPr txBox="1">
            <a:spLocks/>
          </p:cNvSpPr>
          <p:nvPr userDrawn="1"/>
        </p:nvSpPr>
        <p:spPr>
          <a:xfrm>
            <a:off x="11268183" y="7703830"/>
            <a:ext cx="5572017" cy="1023955"/>
          </a:xfrm>
          <a:prstGeom prst="rect">
            <a:avLst/>
          </a:prstGeom>
        </p:spPr>
        <p:txBody>
          <a:bodyPr anchor="ctr"/>
          <a:lstStyle>
            <a:lvl1pPr marL="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hésiter/ me tromper</a:t>
            </a:r>
          </a:p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respecte chaque personne</a:t>
            </a:r>
          </a:p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favorise un cours serein</a:t>
            </a:r>
          </a:p>
          <a:p>
            <a:pPr>
              <a:lnSpc>
                <a:spcPts val="3800"/>
              </a:lnSpc>
            </a:pPr>
            <a:endParaRPr lang="fr-FR" dirty="0">
              <a:latin typeface="Aptos" panose="020B0004020202020204" pitchFamily="34" charset="0"/>
            </a:endParaRPr>
          </a:p>
        </p:txBody>
      </p:sp>
      <p:pic>
        <p:nvPicPr>
          <p:cNvPr id="80" name="Graphique 79">
            <a:extLst>
              <a:ext uri="{FF2B5EF4-FFF2-40B4-BE49-F238E27FC236}">
                <a16:creationId xmlns:a16="http://schemas.microsoft.com/office/drawing/2014/main" id="{3D273644-0F18-5286-6849-8502FC181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295" y="4076700"/>
            <a:ext cx="680063" cy="680063"/>
          </a:xfrm>
          <a:prstGeom prst="rect">
            <a:avLst/>
          </a:prstGeom>
        </p:spPr>
      </p:pic>
      <p:pic>
        <p:nvPicPr>
          <p:cNvPr id="81" name="Graphique 80">
            <a:extLst>
              <a:ext uri="{FF2B5EF4-FFF2-40B4-BE49-F238E27FC236}">
                <a16:creationId xmlns:a16="http://schemas.microsoft.com/office/drawing/2014/main" id="{FB462C27-E116-664C-B88B-AAF46FE8D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0707" y="7063197"/>
            <a:ext cx="686704" cy="686704"/>
          </a:xfrm>
          <a:prstGeom prst="rect">
            <a:avLst/>
          </a:prstGeom>
        </p:spPr>
      </p:pic>
      <p:pic>
        <p:nvPicPr>
          <p:cNvPr id="82" name="Graphique 81">
            <a:extLst>
              <a:ext uri="{FF2B5EF4-FFF2-40B4-BE49-F238E27FC236}">
                <a16:creationId xmlns:a16="http://schemas.microsoft.com/office/drawing/2014/main" id="{55BB0835-2785-3F9A-3E80-B9AF6C79B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3479" y="7143617"/>
            <a:ext cx="717348" cy="717348"/>
          </a:xfrm>
          <a:prstGeom prst="rect">
            <a:avLst/>
          </a:prstGeom>
        </p:spPr>
      </p:pic>
      <p:pic>
        <p:nvPicPr>
          <p:cNvPr id="83" name="Graphique 82">
            <a:extLst>
              <a:ext uri="{FF2B5EF4-FFF2-40B4-BE49-F238E27FC236}">
                <a16:creationId xmlns:a16="http://schemas.microsoft.com/office/drawing/2014/main" id="{64B691E0-CE6D-DE80-BEED-345F5473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9930" y="4152900"/>
            <a:ext cx="615060" cy="615060"/>
          </a:xfrm>
          <a:prstGeom prst="rect">
            <a:avLst/>
          </a:prstGeom>
        </p:spPr>
      </p:pic>
      <p:grpSp>
        <p:nvGrpSpPr>
          <p:cNvPr id="84" name="Groupe 83">
            <a:extLst>
              <a:ext uri="{FF2B5EF4-FFF2-40B4-BE49-F238E27FC236}">
                <a16:creationId xmlns:a16="http://schemas.microsoft.com/office/drawing/2014/main" id="{C0F842A1-4AD0-3B58-A2C4-A89A7E508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210117" y="1621260"/>
            <a:ext cx="772083" cy="804776"/>
            <a:chOff x="2362200" y="3086100"/>
            <a:chExt cx="918688" cy="949463"/>
          </a:xfrm>
        </p:grpSpPr>
        <p:grpSp>
          <p:nvGrpSpPr>
            <p:cNvPr id="85" name="Group 22">
              <a:extLst>
                <a:ext uri="{FF2B5EF4-FFF2-40B4-BE49-F238E27FC236}">
                  <a16:creationId xmlns:a16="http://schemas.microsoft.com/office/drawing/2014/main" id="{649A0AF3-13F6-1876-D617-7A276CB70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362200" y="3086100"/>
              <a:ext cx="918688" cy="949463"/>
              <a:chOff x="0" y="0"/>
              <a:chExt cx="786454" cy="812800"/>
            </a:xfrm>
          </p:grpSpPr>
          <p:sp>
            <p:nvSpPr>
              <p:cNvPr id="87" name="Freeform 23">
                <a:extLst>
                  <a:ext uri="{FF2B5EF4-FFF2-40B4-BE49-F238E27FC236}">
                    <a16:creationId xmlns:a16="http://schemas.microsoft.com/office/drawing/2014/main" id="{F19E17FE-AD24-CDA3-2929-3C4E6C127D08}"/>
                  </a:ext>
                </a:extLst>
              </p:cNvPr>
              <p:cNvSpPr/>
              <p:nvPr/>
            </p:nvSpPr>
            <p:spPr>
              <a:xfrm>
                <a:off x="0" y="0"/>
                <a:ext cx="78645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6454" h="812800">
                    <a:moveTo>
                      <a:pt x="393227" y="0"/>
                    </a:moveTo>
                    <a:cubicBezTo>
                      <a:pt x="176054" y="0"/>
                      <a:pt x="0" y="181951"/>
                      <a:pt x="0" y="406400"/>
                    </a:cubicBezTo>
                    <a:cubicBezTo>
                      <a:pt x="0" y="630849"/>
                      <a:pt x="176054" y="812800"/>
                      <a:pt x="393227" y="812800"/>
                    </a:cubicBezTo>
                    <a:cubicBezTo>
                      <a:pt x="610401" y="812800"/>
                      <a:pt x="786454" y="630849"/>
                      <a:pt x="786454" y="406400"/>
                    </a:cubicBezTo>
                    <a:cubicBezTo>
                      <a:pt x="786454" y="181951"/>
                      <a:pt x="610401" y="0"/>
                      <a:pt x="393227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88" name="TextBox 24">
                <a:extLst>
                  <a:ext uri="{FF2B5EF4-FFF2-40B4-BE49-F238E27FC236}">
                    <a16:creationId xmlns:a16="http://schemas.microsoft.com/office/drawing/2014/main" id="{468D2443-8021-7E11-7EAA-39227BEA518A}"/>
                  </a:ext>
                </a:extLst>
              </p:cNvPr>
              <p:cNvSpPr txBox="1"/>
              <p:nvPr/>
            </p:nvSpPr>
            <p:spPr>
              <a:xfrm>
                <a:off x="73730" y="19050"/>
                <a:ext cx="638994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798B4B0A-026A-7A1C-6153-AD51A8447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16340" y="3255627"/>
              <a:ext cx="610408" cy="610408"/>
            </a:xfrm>
            <a:custGeom>
              <a:avLst/>
              <a:gdLst/>
              <a:ahLst/>
              <a:cxnLst/>
              <a:rect l="l" t="t" r="r" b="b"/>
              <a:pathLst>
                <a:path w="610408" h="610408">
                  <a:moveTo>
                    <a:pt x="0" y="0"/>
                  </a:moveTo>
                  <a:lnTo>
                    <a:pt x="610408" y="0"/>
                  </a:lnTo>
                  <a:lnTo>
                    <a:pt x="610408" y="610408"/>
                  </a:lnTo>
                  <a:lnTo>
                    <a:pt x="0" y="610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4BEBBA72-1124-4806-7F2E-A84D0B962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6" name="Espace réservé du pied de page 1">
            <a:extLst>
              <a:ext uri="{FF2B5EF4-FFF2-40B4-BE49-F238E27FC236}">
                <a16:creationId xmlns:a16="http://schemas.microsoft.com/office/drawing/2014/main" id="{6962FFF8-A49D-72CA-80A4-9526BFAD1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498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6446CE3A-2690-924A-A76E-D227AF3A9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104900"/>
            <a:ext cx="18288000" cy="23812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B20B13-A0B1-AA00-03B9-FE1988156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42900"/>
            <a:ext cx="55626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fr-FR" dirty="0"/>
              <a:t>Titre de la séance</a:t>
            </a:r>
          </a:p>
          <a:p>
            <a:pPr lvl="0"/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5F47ED3-CB87-3996-E5DC-07A9918F26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200" y="1562100"/>
            <a:ext cx="9265920" cy="1463578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latin typeface="Aptos ExtraBold" panose="020B0004020202020204" pitchFamily="34" charset="0"/>
                <a:cs typeface="Poppins SemiBold" panose="00000700000000000000" pitchFamily="2" charset="0"/>
              </a:defRPr>
            </a:lvl1pPr>
          </a:lstStyle>
          <a:p>
            <a:r>
              <a:rPr lang="fr-FR" dirty="0"/>
              <a:t>Objectifs de la séance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BD82F0-F56A-1EF8-DDDD-E03729989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2563" y="5197093"/>
            <a:ext cx="13152437" cy="663575"/>
          </a:xfrm>
          <a:prstGeom prst="rect">
            <a:avLst/>
          </a:prstGeom>
        </p:spPr>
        <p:txBody>
          <a:bodyPr anchor="ctr"/>
          <a:lstStyle>
            <a:lvl2pPr>
              <a:buNone/>
              <a:defRPr sz="32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Verbe d’action + objectif d’apprentissage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2CB5388-1271-704D-D67D-DC0881D14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6947" y="6819900"/>
            <a:ext cx="13152437" cy="663575"/>
          </a:xfrm>
          <a:prstGeom prst="rect">
            <a:avLst/>
          </a:prstGeom>
        </p:spPr>
        <p:txBody>
          <a:bodyPr anchor="ctr"/>
          <a:lstStyle>
            <a:lvl2pPr>
              <a:buNone/>
              <a:defRPr sz="32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Verbe d’action + objectif d’apprentissage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21B7D2DF-0875-B8AE-7157-96EAFA3D4F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89660" y="8442707"/>
            <a:ext cx="13152437" cy="663575"/>
          </a:xfrm>
          <a:prstGeom prst="rect">
            <a:avLst/>
          </a:prstGeom>
        </p:spPr>
        <p:txBody>
          <a:bodyPr anchor="ctr"/>
          <a:lstStyle>
            <a:lvl2pPr>
              <a:buNone/>
              <a:defRPr sz="3200">
                <a:latin typeface="Aptos" panose="020B0004020202020204" pitchFamily="34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fr-FR" dirty="0"/>
              <a:t>Verbe d’action + objectif d’apprentissage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CBF327-021F-2106-11E6-F9F826988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9423EFFD-F2BA-C2BF-370C-D5736F902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045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661559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D41320-9E7C-5118-3746-0680AE9081D6}"/>
              </a:ext>
            </a:extLst>
          </p:cNvPr>
          <p:cNvSpPr txBox="1"/>
          <p:nvPr userDrawn="1"/>
        </p:nvSpPr>
        <p:spPr>
          <a:xfrm>
            <a:off x="17220695" y="481784"/>
            <a:ext cx="7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/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B8BBC1-3542-2258-F9A4-B6F9D68E8CAD}"/>
              </a:ext>
            </a:extLst>
          </p:cNvPr>
          <p:cNvSpPr txBox="1"/>
          <p:nvPr userDrawn="1"/>
        </p:nvSpPr>
        <p:spPr>
          <a:xfrm>
            <a:off x="15925800" y="48090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Diapo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067CC97-594B-CF51-CB26-457B450D4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 algn="l"/>
            <a:r>
              <a:rPr lang="fr-FR"/>
              <a:t>XX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63" r:id="rId3"/>
    <p:sldLayoutId id="2147483686" r:id="rId4"/>
    <p:sldLayoutId id="2147483677" r:id="rId5"/>
    <p:sldLayoutId id="2147483679" r:id="rId6"/>
    <p:sldLayoutId id="2147483681" r:id="rId7"/>
    <p:sldLayoutId id="2147483690" r:id="rId8"/>
    <p:sldLayoutId id="2147483682" r:id="rId9"/>
    <p:sldLayoutId id="2147483689" r:id="rId10"/>
    <p:sldLayoutId id="2147483680" r:id="rId11"/>
    <p:sldLayoutId id="2147483667" r:id="rId12"/>
    <p:sldLayoutId id="2147483687" r:id="rId13"/>
    <p:sldLayoutId id="2147483685" r:id="rId14"/>
    <p:sldLayoutId id="2147483662" r:id="rId15"/>
    <p:sldLayoutId id="2147483655" r:id="rId16"/>
    <p:sldLayoutId id="2147483671" r:id="rId17"/>
    <p:sldLayoutId id="2147483672" r:id="rId18"/>
    <p:sldLayoutId id="2147483673" r:id="rId19"/>
    <p:sldLayoutId id="2147483674" r:id="rId20"/>
    <p:sldLayoutId id="2147483664" r:id="rId21"/>
    <p:sldLayoutId id="2147483684" r:id="rId22"/>
    <p:sldLayoutId id="2147483676" r:id="rId23"/>
    <p:sldLayoutId id="2147483666" r:id="rId24"/>
    <p:sldLayoutId id="2147483668" r:id="rId25"/>
    <p:sldLayoutId id="2147483665" r:id="rId26"/>
    <p:sldLayoutId id="2147483669" r:id="rId27"/>
    <p:sldLayoutId id="2147483670" r:id="rId28"/>
    <p:sldLayoutId id="2147483678" r:id="rId29"/>
    <p:sldLayoutId id="2147483688" r:id="rId30"/>
    <p:sldLayoutId id="2147483683" r:id="rId3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typie-friendly.fr/la-boite-a-outils-pedagogiques-des-ressource-cle-en-ma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ypie-friendly.fr/la-boite-a-outils-pedagogiques-des-ressource-cle-en-ma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svg"/><Relationship Id="rId5" Type="http://schemas.openxmlformats.org/officeDocument/2006/relationships/image" Target="../media/image34.svg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5.svg"/><Relationship Id="rId5" Type="http://schemas.openxmlformats.org/officeDocument/2006/relationships/image" Target="../media/image44.svg"/><Relationship Id="rId4" Type="http://schemas.openxmlformats.org/officeDocument/2006/relationships/image" Target="../media/image43.sv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6.svg"/><Relationship Id="rId5" Type="http://schemas.openxmlformats.org/officeDocument/2006/relationships/image" Target="../media/image35.svg"/><Relationship Id="rId4" Type="http://schemas.openxmlformats.org/officeDocument/2006/relationships/image" Target="../media/image4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2.svg"/><Relationship Id="rId18" Type="http://schemas.openxmlformats.org/officeDocument/2006/relationships/image" Target="../media/image34.svg"/><Relationship Id="rId3" Type="http://schemas.openxmlformats.org/officeDocument/2006/relationships/image" Target="../media/image17.png"/><Relationship Id="rId21" Type="http://schemas.openxmlformats.org/officeDocument/2006/relationships/image" Target="../media/image37.svg"/><Relationship Id="rId7" Type="http://schemas.openxmlformats.org/officeDocument/2006/relationships/image" Target="../media/image26.svg"/><Relationship Id="rId12" Type="http://schemas.openxmlformats.org/officeDocument/2006/relationships/image" Target="../media/image5.svg"/><Relationship Id="rId1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11" Type="http://schemas.openxmlformats.org/officeDocument/2006/relationships/image" Target="../media/image29.svg"/><Relationship Id="rId24" Type="http://schemas.openxmlformats.org/officeDocument/2006/relationships/image" Target="../media/image40.svg"/><Relationship Id="rId5" Type="http://schemas.openxmlformats.org/officeDocument/2006/relationships/image" Target="../media/image24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10" Type="http://schemas.openxmlformats.org/officeDocument/2006/relationships/image" Target="../media/image11.svg"/><Relationship Id="rId19" Type="http://schemas.openxmlformats.org/officeDocument/2006/relationships/image" Target="../media/image35.svg"/><Relationship Id="rId4" Type="http://schemas.openxmlformats.org/officeDocument/2006/relationships/image" Target="../media/image23.svg"/><Relationship Id="rId9" Type="http://schemas.openxmlformats.org/officeDocument/2006/relationships/image" Target="../media/image28.sv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>
            <a:extLst>
              <a:ext uri="{FF2B5EF4-FFF2-40B4-BE49-F238E27FC236}">
                <a16:creationId xmlns:a16="http://schemas.microsoft.com/office/drawing/2014/main" id="{66113247-8F75-3066-75A4-86444EFA5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62600" y="8567492"/>
            <a:ext cx="9448800" cy="1148008"/>
            <a:chOff x="0" y="0"/>
            <a:chExt cx="3554741" cy="502329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EA366403-F157-3F92-D0C6-BB5FE7998D47}"/>
                </a:ext>
              </a:extLst>
            </p:cNvPr>
            <p:cNvSpPr/>
            <p:nvPr/>
          </p:nvSpPr>
          <p:spPr>
            <a:xfrm>
              <a:off x="0" y="0"/>
              <a:ext cx="3554741" cy="502329"/>
            </a:xfrm>
            <a:custGeom>
              <a:avLst/>
              <a:gdLst/>
              <a:ahLst/>
              <a:cxnLst/>
              <a:rect l="l" t="t" r="r" b="b"/>
              <a:pathLst>
                <a:path w="3554741" h="502329">
                  <a:moveTo>
                    <a:pt x="8604" y="0"/>
                  </a:moveTo>
                  <a:lnTo>
                    <a:pt x="3546137" y="0"/>
                  </a:lnTo>
                  <a:cubicBezTo>
                    <a:pt x="3548419" y="0"/>
                    <a:pt x="3550608" y="907"/>
                    <a:pt x="3552221" y="2520"/>
                  </a:cubicBezTo>
                  <a:cubicBezTo>
                    <a:pt x="3553835" y="4134"/>
                    <a:pt x="3554741" y="6322"/>
                    <a:pt x="3554741" y="8604"/>
                  </a:cubicBezTo>
                  <a:lnTo>
                    <a:pt x="3554741" y="493725"/>
                  </a:lnTo>
                  <a:cubicBezTo>
                    <a:pt x="3554741" y="496007"/>
                    <a:pt x="3553835" y="498196"/>
                    <a:pt x="3552221" y="499809"/>
                  </a:cubicBezTo>
                  <a:cubicBezTo>
                    <a:pt x="3550608" y="501423"/>
                    <a:pt x="3548419" y="502329"/>
                    <a:pt x="3546137" y="502329"/>
                  </a:cubicBezTo>
                  <a:lnTo>
                    <a:pt x="8604" y="502329"/>
                  </a:lnTo>
                  <a:cubicBezTo>
                    <a:pt x="6322" y="502329"/>
                    <a:pt x="4134" y="501423"/>
                    <a:pt x="2520" y="499809"/>
                  </a:cubicBezTo>
                  <a:cubicBezTo>
                    <a:pt x="907" y="498196"/>
                    <a:pt x="0" y="496007"/>
                    <a:pt x="0" y="493725"/>
                  </a:cubicBezTo>
                  <a:lnTo>
                    <a:pt x="0" y="8604"/>
                  </a:lnTo>
                  <a:cubicBezTo>
                    <a:pt x="0" y="6322"/>
                    <a:pt x="907" y="4134"/>
                    <a:pt x="2520" y="2520"/>
                  </a:cubicBezTo>
                  <a:cubicBezTo>
                    <a:pt x="4134" y="907"/>
                    <a:pt x="6322" y="0"/>
                    <a:pt x="86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CEB0C087-8B9C-A68D-1943-5437DE682D7B}"/>
                </a:ext>
              </a:extLst>
            </p:cNvPr>
            <p:cNvSpPr txBox="1"/>
            <p:nvPr/>
          </p:nvSpPr>
          <p:spPr>
            <a:xfrm>
              <a:off x="0" y="-38100"/>
              <a:ext cx="3554741" cy="540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7" name="TextBox 7"/>
          <p:cNvSpPr txBox="1">
            <a:spLocks/>
          </p:cNvSpPr>
          <p:nvPr/>
        </p:nvSpPr>
        <p:spPr>
          <a:xfrm>
            <a:off x="1066800" y="2476500"/>
            <a:ext cx="16611600" cy="6498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6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Ce modèle réutilisable  propose des repères pou</a:t>
            </a:r>
            <a:r>
              <a:rPr lang="fr-FR" sz="2600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Poppins" panose="00000500000000000000" pitchFamily="2" charset="0"/>
                <a:sym typeface="Gotham Bold"/>
              </a:rPr>
              <a:t>r </a:t>
            </a:r>
            <a:r>
              <a:rPr lang="fr-FR" sz="26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Poppins" panose="00000500000000000000" pitchFamily="2" charset="0"/>
                <a:sym typeface="Gotham Bold"/>
              </a:rPr>
              <a:t>concevoir des supports de cours clairs, accessibles et inclusifs</a:t>
            </a:r>
            <a:r>
              <a:rPr lang="fr-FR" sz="26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, tout en vous permettant de vous l’approprier. Il est inspiré du gabarit proposé dans la </a:t>
            </a:r>
            <a:r>
              <a:rPr lang="fr-FR" sz="26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  <a:hlinkClick r:id="rId3"/>
              </a:rPr>
              <a:t>boîte à outils pédagogiques d’Atypie-</a:t>
            </a:r>
            <a:r>
              <a:rPr lang="fr-FR" sz="2600" noProof="0" dirty="0" err="1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  <a:hlinkClick r:id="rId3"/>
              </a:rPr>
              <a:t>Friendly</a:t>
            </a:r>
            <a:r>
              <a:rPr lang="fr-FR" sz="260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. </a:t>
            </a:r>
            <a:r>
              <a:rPr lang="fr-FR" sz="26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 </a:t>
            </a:r>
          </a:p>
          <a:p>
            <a:pPr algn="l">
              <a:lnSpc>
                <a:spcPct val="150000"/>
              </a:lnSpc>
            </a:pPr>
            <a:endParaRPr lang="fr-FR" sz="2600" noProof="0" dirty="0">
              <a:solidFill>
                <a:srgbClr val="191918"/>
              </a:solidFill>
              <a:latin typeface="Aptos" panose="020B0004020202020204" pitchFamily="34" charset="0"/>
              <a:ea typeface="Gotham"/>
              <a:cs typeface="Poppins" panose="00000500000000000000" pitchFamily="2" charset="0"/>
              <a:sym typeface="Gotham"/>
            </a:endParaRPr>
          </a:p>
          <a:p>
            <a:pPr algn="l">
              <a:lnSpc>
                <a:spcPct val="150000"/>
              </a:lnSpc>
            </a:pPr>
            <a:r>
              <a:rPr lang="fr-FR" sz="26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Il est </a:t>
            </a:r>
            <a:r>
              <a:rPr lang="fr-FR" sz="26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Poppins" panose="00000500000000000000" pitchFamily="2" charset="0"/>
                <a:sym typeface="Gotham Bold"/>
              </a:rPr>
              <a:t>modifiable</a:t>
            </a:r>
            <a:r>
              <a:rPr lang="fr-FR" sz="26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 et </a:t>
            </a:r>
            <a:r>
              <a:rPr lang="fr-FR" sz="26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Poppins" panose="00000500000000000000" pitchFamily="2" charset="0"/>
                <a:sym typeface="Gotham Bold"/>
              </a:rPr>
              <a:t>s’adapte à vos objectifs pédagogiques</a:t>
            </a:r>
            <a:r>
              <a:rPr lang="fr-FR" sz="26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 et à votre discipline</a:t>
            </a:r>
            <a:r>
              <a:rPr lang="fr-FR" sz="260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. </a:t>
            </a:r>
            <a:r>
              <a:rPr lang="fr-FR" sz="26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Vous pouvez :</a:t>
            </a:r>
          </a:p>
          <a:p>
            <a:pPr marL="626104" lvl="1" indent="-313052" algn="l">
              <a:lnSpc>
                <a:spcPct val="150000"/>
              </a:lnSpc>
              <a:buFont typeface="Arial"/>
              <a:buChar char="•"/>
            </a:pPr>
            <a:r>
              <a:rPr lang="fr-FR" sz="26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Poppins" panose="00000500000000000000" pitchFamily="2" charset="0"/>
                <a:sym typeface="Gotham Bold"/>
              </a:rPr>
              <a:t>Supprimer</a:t>
            </a:r>
            <a:r>
              <a:rPr lang="fr-FR" sz="26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 des diapositives (selon vos usages et besoins)</a:t>
            </a:r>
          </a:p>
          <a:p>
            <a:pPr marL="626104" lvl="1" indent="-313052" algn="l">
              <a:lnSpc>
                <a:spcPct val="150000"/>
              </a:lnSpc>
              <a:buFont typeface="Arial"/>
              <a:buChar char="•"/>
            </a:pPr>
            <a:r>
              <a:rPr lang="fr-FR" sz="26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Poppins" panose="00000500000000000000" pitchFamily="2" charset="0"/>
                <a:sym typeface="Gotham Bold"/>
              </a:rPr>
              <a:t>Dupliquer </a:t>
            </a:r>
            <a:r>
              <a:rPr lang="fr-FR" sz="26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ou réorganiser les contenus</a:t>
            </a:r>
          </a:p>
          <a:p>
            <a:pPr marL="626104" lvl="1" indent="-313052" algn="l">
              <a:lnSpc>
                <a:spcPct val="150000"/>
              </a:lnSpc>
              <a:buFont typeface="Arial"/>
              <a:buChar char="•"/>
            </a:pPr>
            <a:r>
              <a:rPr lang="fr-FR" sz="2600" b="1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Ajouter</a:t>
            </a:r>
            <a:r>
              <a:rPr lang="fr-FR" sz="260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 des diapositives vides mais mises en forme via les </a:t>
            </a:r>
            <a:r>
              <a:rPr lang="fr-FR" sz="2600" b="1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masques de diapositives</a:t>
            </a:r>
          </a:p>
          <a:p>
            <a:pPr marL="626104" lvl="1" indent="-313052">
              <a:lnSpc>
                <a:spcPct val="150000"/>
              </a:lnSpc>
              <a:buFont typeface="Arial"/>
              <a:buChar char="•"/>
            </a:pPr>
            <a:r>
              <a:rPr lang="fr-FR" sz="2600" b="1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Remplir les encadrés en pointillés avec votre contenu </a:t>
            </a:r>
          </a:p>
          <a:p>
            <a:pPr marL="313052" lvl="1">
              <a:lnSpc>
                <a:spcPct val="150000"/>
              </a:lnSpc>
            </a:pPr>
            <a:r>
              <a:rPr lang="fr-FR" sz="240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Poppins" panose="00000500000000000000" pitchFamily="2" charset="0"/>
                <a:sym typeface="Gotham"/>
              </a:rPr>
              <a:t>(le texte dans les encadrés en pointillés sert de guide et ne s’affiche pas en mode présentation)</a:t>
            </a:r>
          </a:p>
          <a:p>
            <a:pPr marL="313052" lvl="1">
              <a:lnSpc>
                <a:spcPct val="150000"/>
              </a:lnSpc>
            </a:pPr>
            <a:r>
              <a:rPr lang="fr-FR" sz="2600" dirty="0">
                <a:latin typeface="Aptos" panose="020B0004020202020204" pitchFamily="34" charset="0"/>
                <a:cs typeface="Poppins" panose="00000500000000000000" pitchFamily="2" charset="0"/>
              </a:rPr>
              <a:t>					</a:t>
            </a:r>
            <a:endParaRPr lang="fr-FR" sz="2600" b="1" noProof="0" dirty="0">
              <a:solidFill>
                <a:srgbClr val="191918"/>
              </a:solidFill>
              <a:latin typeface="Aptos" panose="020B0004020202020204" pitchFamily="34" charset="0"/>
              <a:ea typeface="Gotham"/>
              <a:cs typeface="Poppins" panose="00000500000000000000" pitchFamily="2" charset="0"/>
              <a:sym typeface="Gotham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B6DFF8-1342-27C4-FD6E-31165F2BFA5F}"/>
              </a:ext>
            </a:extLst>
          </p:cNvPr>
          <p:cNvSpPr txBox="1">
            <a:spLocks/>
          </p:cNvSpPr>
          <p:nvPr/>
        </p:nvSpPr>
        <p:spPr>
          <a:xfrm>
            <a:off x="1257300" y="1638300"/>
            <a:ext cx="15773400" cy="6940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Aptos" panose="020B0004020202020204" pitchFamily="34" charset="0"/>
                <a:cs typeface="Poppins" panose="00000500000000000000" pitchFamily="2" charset="0"/>
              </a:rPr>
              <a:t>Utiliser ce modèle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F0EA508D-258E-0EF1-22C9-9DC9B549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FE2DE05-D29C-3AAA-B719-CB776A40F3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>
                <a:latin typeface="Aptos" panose="020B0004020202020204" pitchFamily="34" charset="0"/>
              </a:rPr>
              <a:pPr/>
              <a:t>1</a:t>
            </a:fld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0" name="Espace réservé du pied de page 17">
            <a:extLst>
              <a:ext uri="{FF2B5EF4-FFF2-40B4-BE49-F238E27FC236}">
                <a16:creationId xmlns:a16="http://schemas.microsoft.com/office/drawing/2014/main" id="{E3426CD2-0BC6-8043-E4F4-67AB08D2B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>
                <a:latin typeface="Aptos" panose="020B0004020202020204" pitchFamily="34" charset="0"/>
              </a:rPr>
              <a:t>XX</a:t>
            </a:r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4E05D50-BF4D-4E24-21CD-53489D65A8FF}"/>
              </a:ext>
            </a:extLst>
          </p:cNvPr>
          <p:cNvSpPr txBox="1"/>
          <p:nvPr/>
        </p:nvSpPr>
        <p:spPr>
          <a:xfrm>
            <a:off x="5410200" y="8523955"/>
            <a:ext cx="9456420" cy="1148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3052" lvl="1">
              <a:lnSpc>
                <a:spcPct val="150000"/>
              </a:lnSpc>
            </a:pPr>
            <a:r>
              <a:rPr lang="fr-FR" sz="2400" dirty="0">
                <a:latin typeface="Aptos" panose="020B0004020202020204" pitchFamily="34" charset="0"/>
                <a:cs typeface="Poppins" panose="00000500000000000000" pitchFamily="2" charset="0"/>
              </a:rPr>
              <a:t>Les notes de diapositives (sous chaque diapo) fournissent des explications et des conseils de bonnes pratiques. </a:t>
            </a:r>
            <a:endParaRPr lang="fr-FR" sz="2400" dirty="0">
              <a:solidFill>
                <a:srgbClr val="191918"/>
              </a:solidFill>
              <a:latin typeface="Aptos" panose="020B0004020202020204" pitchFamily="34" charset="0"/>
              <a:ea typeface="Gotham"/>
              <a:cs typeface="Poppins" panose="00000500000000000000" pitchFamily="2" charset="0"/>
              <a:sym typeface="Gotha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08819DB-8EC5-7C23-1EB8-A0CC2F49C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0097272-DC0E-CEFB-971E-DC2E0CBBF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2630" y="2199052"/>
            <a:ext cx="7088187" cy="77001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24666E8-7E73-0C30-3CC7-ECA73B9D5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ptos" panose="020B0004020202020204" pitchFamily="34" charset="0"/>
              </a:rPr>
              <a:pPr/>
              <a:t>10</a:t>
            </a:fld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02D62D-0986-85B9-ED47-D52C57A92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>
                <a:latin typeface="Aptos" panose="020B0004020202020204" pitchFamily="34" charset="0"/>
              </a:rPr>
              <a:t>XX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2C41EF2F-A5C3-1102-4B0C-AE928CDD89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51178" y="1590089"/>
            <a:ext cx="7398803" cy="475579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fr-FR" sz="2799" b="1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Accéder au support de cours :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EAE91B4-DB8D-FBBC-EEFF-7CFAC6EAF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0584409" y="6438900"/>
            <a:ext cx="6255791" cy="2920979"/>
            <a:chOff x="3038866" y="3668413"/>
            <a:chExt cx="6255791" cy="2920979"/>
          </a:xfrm>
        </p:grpSpPr>
        <p:grpSp>
          <p:nvGrpSpPr>
            <p:cNvPr id="5" name="Group 20">
              <a:extLst>
                <a:ext uri="{FF2B5EF4-FFF2-40B4-BE49-F238E27FC236}">
                  <a16:creationId xmlns:a16="http://schemas.microsoft.com/office/drawing/2014/main" id="{9630D4EE-5ABA-C2BB-7FEC-540D75F5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14" name="Freeform 21">
                <a:extLst>
                  <a:ext uri="{FF2B5EF4-FFF2-40B4-BE49-F238E27FC236}">
                    <a16:creationId xmlns:a16="http://schemas.microsoft.com/office/drawing/2014/main" id="{491CC12B-C198-CA21-8E2F-9C2DD22F4B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15" name="Group 22">
                <a:extLst>
                  <a:ext uri="{FF2B5EF4-FFF2-40B4-BE49-F238E27FC236}">
                    <a16:creationId xmlns:a16="http://schemas.microsoft.com/office/drawing/2014/main" id="{F70799F2-CFC9-CF4C-8CAB-8FC468ABF09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id="{842153CA-B269-D646-968E-103DDE01AF7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17" name="TextBox 24">
                  <a:extLst>
                    <a:ext uri="{FF2B5EF4-FFF2-40B4-BE49-F238E27FC236}">
                      <a16:creationId xmlns:a16="http://schemas.microsoft.com/office/drawing/2014/main" id="{DFE86640-FA54-25F8-AC52-89378636132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6" name="Group 25">
              <a:extLst>
                <a:ext uri="{FF2B5EF4-FFF2-40B4-BE49-F238E27FC236}">
                  <a16:creationId xmlns:a16="http://schemas.microsoft.com/office/drawing/2014/main" id="{CBDAB854-AEA4-2304-AE93-9182712E6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12" name="Freeform 26">
                <a:extLst>
                  <a:ext uri="{FF2B5EF4-FFF2-40B4-BE49-F238E27FC236}">
                    <a16:creationId xmlns:a16="http://schemas.microsoft.com/office/drawing/2014/main" id="{C03E95F2-1BA3-CA17-28F3-7DD61EE5B2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3" name="TextBox 27">
                <a:extLst>
                  <a:ext uri="{FF2B5EF4-FFF2-40B4-BE49-F238E27FC236}">
                    <a16:creationId xmlns:a16="http://schemas.microsoft.com/office/drawing/2014/main" id="{9DC84CB3-CBFE-8FD4-8A16-F4551D06F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F4D39D7-2EDA-E353-3BE0-00421218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0506445" y="3421803"/>
            <a:ext cx="6255791" cy="2920979"/>
            <a:chOff x="3038866" y="3668413"/>
            <a:chExt cx="6255791" cy="2920979"/>
          </a:xfrm>
        </p:grpSpPr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id="{549558D6-E4A0-E5A5-1C48-434CAC060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08AC228C-49DC-5E45-DC1B-EFA8CC2ACF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24" name="Group 22">
                <a:extLst>
                  <a:ext uri="{FF2B5EF4-FFF2-40B4-BE49-F238E27FC236}">
                    <a16:creationId xmlns:a16="http://schemas.microsoft.com/office/drawing/2014/main" id="{AFC9EDEC-6616-E441-AC50-470CDE3F91C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94DAD319-E5AF-4FC8-1EF4-3977D55C724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26" name="TextBox 24">
                  <a:extLst>
                    <a:ext uri="{FF2B5EF4-FFF2-40B4-BE49-F238E27FC236}">
                      <a16:creationId xmlns:a16="http://schemas.microsoft.com/office/drawing/2014/main" id="{5D7BEAB8-9CEC-35E6-0021-B0C1E4F52BD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20" name="Group 25">
              <a:extLst>
                <a:ext uri="{FF2B5EF4-FFF2-40B4-BE49-F238E27FC236}">
                  <a16:creationId xmlns:a16="http://schemas.microsoft.com/office/drawing/2014/main" id="{AFF08F4A-C222-82DD-FEBF-FD75760F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4B3E94BB-0E94-4FDF-A319-29577095C5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2" name="TextBox 27">
                <a:extLst>
                  <a:ext uri="{FF2B5EF4-FFF2-40B4-BE49-F238E27FC236}">
                    <a16:creationId xmlns:a16="http://schemas.microsoft.com/office/drawing/2014/main" id="{0E1ADFBD-4822-AE43-EB6B-68ACF1F746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EEEB0AD-4A7D-C8C4-E0DA-D9129EE8B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9019827" y="6747787"/>
            <a:ext cx="1509761" cy="1509761"/>
            <a:chOff x="1474284" y="3977300"/>
            <a:chExt cx="1509761" cy="1509761"/>
          </a:xfrm>
        </p:grpSpPr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46E6E5AD-DDBF-14B3-6D64-64A130742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grpSp>
          <p:nvGrpSpPr>
            <p:cNvPr id="30" name="Group 31">
              <a:extLst>
                <a:ext uri="{FF2B5EF4-FFF2-40B4-BE49-F238E27FC236}">
                  <a16:creationId xmlns:a16="http://schemas.microsoft.com/office/drawing/2014/main" id="{751F975C-25A5-BFD6-4A66-5F1F2039A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31" name="Freeform 32">
                <a:extLst>
                  <a:ext uri="{FF2B5EF4-FFF2-40B4-BE49-F238E27FC236}">
                    <a16:creationId xmlns:a16="http://schemas.microsoft.com/office/drawing/2014/main" id="{CB2B601E-EBB3-0C66-352D-8B69DDE602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2" name="Freeform 33">
                <a:extLst>
                  <a:ext uri="{FF2B5EF4-FFF2-40B4-BE49-F238E27FC236}">
                    <a16:creationId xmlns:a16="http://schemas.microsoft.com/office/drawing/2014/main" id="{A03456AC-2508-9757-BAD0-29417CF672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8C3F0A2-C5F0-3453-BD0D-EC02CE5AE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9041598" y="3722950"/>
            <a:ext cx="1509761" cy="1509761"/>
            <a:chOff x="1474284" y="3977300"/>
            <a:chExt cx="1509761" cy="1509761"/>
          </a:xfrm>
        </p:grpSpPr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D4389FFC-FA2D-FFB9-174A-C06B65AA8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grpSp>
          <p:nvGrpSpPr>
            <p:cNvPr id="41" name="Group 31">
              <a:extLst>
                <a:ext uri="{FF2B5EF4-FFF2-40B4-BE49-F238E27FC236}">
                  <a16:creationId xmlns:a16="http://schemas.microsoft.com/office/drawing/2014/main" id="{C53DF7E6-484D-AB98-3D0B-38A4DBC21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D890CC67-4A83-D96F-D428-1092A94270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EAAAC3F2-D4F3-389A-5A6C-38FDCB2457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A5AB9B3-C330-597D-D316-A1B5EFE6D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958615" y="6651669"/>
            <a:ext cx="1509761" cy="1509761"/>
            <a:chOff x="1474284" y="3977300"/>
            <a:chExt cx="1509761" cy="1509761"/>
          </a:xfrm>
        </p:grpSpPr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A19CA68-9D28-1605-3090-B719BA46B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grpSp>
          <p:nvGrpSpPr>
            <p:cNvPr id="46" name="Group 31">
              <a:extLst>
                <a:ext uri="{FF2B5EF4-FFF2-40B4-BE49-F238E27FC236}">
                  <a16:creationId xmlns:a16="http://schemas.microsoft.com/office/drawing/2014/main" id="{B059901E-84C7-3C2D-1EE6-7778823F1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5226B5C6-6180-16B7-4818-44EA8DD2A8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49DC2522-5065-178B-0F9D-506B09D335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214297A-7411-2110-A866-CEB094B8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2523197" y="6342782"/>
            <a:ext cx="6255791" cy="2920979"/>
            <a:chOff x="3038866" y="3668413"/>
            <a:chExt cx="6255791" cy="2920979"/>
          </a:xfrm>
        </p:grpSpPr>
        <p:grpSp>
          <p:nvGrpSpPr>
            <p:cNvPr id="50" name="Group 20">
              <a:extLst>
                <a:ext uri="{FF2B5EF4-FFF2-40B4-BE49-F238E27FC236}">
                  <a16:creationId xmlns:a16="http://schemas.microsoft.com/office/drawing/2014/main" id="{BA8CD922-9733-BE76-AE28-A45E1D5DC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54" name="Freeform 21">
                <a:extLst>
                  <a:ext uri="{FF2B5EF4-FFF2-40B4-BE49-F238E27FC236}">
                    <a16:creationId xmlns:a16="http://schemas.microsoft.com/office/drawing/2014/main" id="{CD6D5EE4-F3AF-6722-5C99-465C8E4A03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55" name="Group 22">
                <a:extLst>
                  <a:ext uri="{FF2B5EF4-FFF2-40B4-BE49-F238E27FC236}">
                    <a16:creationId xmlns:a16="http://schemas.microsoft.com/office/drawing/2014/main" id="{96096060-A368-64BD-423C-0C4AD9A31D4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56" name="Freeform 23">
                  <a:extLst>
                    <a:ext uri="{FF2B5EF4-FFF2-40B4-BE49-F238E27FC236}">
                      <a16:creationId xmlns:a16="http://schemas.microsoft.com/office/drawing/2014/main" id="{6BCF4A21-10D8-2675-001A-435DFF4ED9D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57" name="TextBox 24">
                  <a:extLst>
                    <a:ext uri="{FF2B5EF4-FFF2-40B4-BE49-F238E27FC236}">
                      <a16:creationId xmlns:a16="http://schemas.microsoft.com/office/drawing/2014/main" id="{4A841119-5090-1748-54A4-2958656870F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51" name="Group 25">
              <a:extLst>
                <a:ext uri="{FF2B5EF4-FFF2-40B4-BE49-F238E27FC236}">
                  <a16:creationId xmlns:a16="http://schemas.microsoft.com/office/drawing/2014/main" id="{E09296C3-E3AE-D35F-0E4F-54E3165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52" name="Freeform 26">
                <a:extLst>
                  <a:ext uri="{FF2B5EF4-FFF2-40B4-BE49-F238E27FC236}">
                    <a16:creationId xmlns:a16="http://schemas.microsoft.com/office/drawing/2014/main" id="{A57A2298-CCA1-9BCB-F2D4-CF2649BE1F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53" name="TextBox 27">
                <a:extLst>
                  <a:ext uri="{FF2B5EF4-FFF2-40B4-BE49-F238E27FC236}">
                    <a16:creationId xmlns:a16="http://schemas.microsoft.com/office/drawing/2014/main" id="{4D1B8FDB-AAEF-C42A-1A60-8F0B0FE67A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9E807E1D-4F9B-446C-6A9F-27C71C61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964520" y="3683594"/>
            <a:ext cx="1509761" cy="1509761"/>
            <a:chOff x="1474284" y="3977300"/>
            <a:chExt cx="1509761" cy="1509761"/>
          </a:xfrm>
        </p:grpSpPr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CDEDDD5B-70C2-2B6D-510A-EF9F96B48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grpSp>
          <p:nvGrpSpPr>
            <p:cNvPr id="60" name="Group 31">
              <a:extLst>
                <a:ext uri="{FF2B5EF4-FFF2-40B4-BE49-F238E27FC236}">
                  <a16:creationId xmlns:a16="http://schemas.microsoft.com/office/drawing/2014/main" id="{F422EDF0-574C-F720-55C9-3E868097C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EFFC1B72-30C9-B4B2-7F47-950F408A815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5E44EF5D-DDB7-C8FB-4F8D-4D067B9A25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73FF11B-7464-99F1-E317-098420556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2529102" y="3374707"/>
            <a:ext cx="6255791" cy="2920979"/>
            <a:chOff x="3038866" y="3668413"/>
            <a:chExt cx="6255791" cy="2920979"/>
          </a:xfrm>
        </p:grpSpPr>
        <p:grpSp>
          <p:nvGrpSpPr>
            <p:cNvPr id="64" name="Group 20">
              <a:extLst>
                <a:ext uri="{FF2B5EF4-FFF2-40B4-BE49-F238E27FC236}">
                  <a16:creationId xmlns:a16="http://schemas.microsoft.com/office/drawing/2014/main" id="{F239751A-0B5A-F512-FC3E-744D09DD7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68" name="Freeform 21">
                <a:extLst>
                  <a:ext uri="{FF2B5EF4-FFF2-40B4-BE49-F238E27FC236}">
                    <a16:creationId xmlns:a16="http://schemas.microsoft.com/office/drawing/2014/main" id="{2C408EBA-D21C-68A6-0A56-3361AC2EC3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69" name="Group 22">
                <a:extLst>
                  <a:ext uri="{FF2B5EF4-FFF2-40B4-BE49-F238E27FC236}">
                    <a16:creationId xmlns:a16="http://schemas.microsoft.com/office/drawing/2014/main" id="{0586A07B-9010-ABDC-62C6-989E8AF4442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70" name="Freeform 23">
                  <a:extLst>
                    <a:ext uri="{FF2B5EF4-FFF2-40B4-BE49-F238E27FC236}">
                      <a16:creationId xmlns:a16="http://schemas.microsoft.com/office/drawing/2014/main" id="{9C7028C1-907D-2449-9F07-0DC37E9028F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71" name="TextBox 24">
                  <a:extLst>
                    <a:ext uri="{FF2B5EF4-FFF2-40B4-BE49-F238E27FC236}">
                      <a16:creationId xmlns:a16="http://schemas.microsoft.com/office/drawing/2014/main" id="{0126631D-7F00-DEFA-45B6-119E84F2889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65" name="Group 25">
              <a:extLst>
                <a:ext uri="{FF2B5EF4-FFF2-40B4-BE49-F238E27FC236}">
                  <a16:creationId xmlns:a16="http://schemas.microsoft.com/office/drawing/2014/main" id="{200D03BC-7D7B-A824-1C80-96E1F4E77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id="{DB2FBF27-6502-9474-C430-BD3368999F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67" name="TextBox 27">
                <a:extLst>
                  <a:ext uri="{FF2B5EF4-FFF2-40B4-BE49-F238E27FC236}">
                    <a16:creationId xmlns:a16="http://schemas.microsoft.com/office/drawing/2014/main" id="{E750ADD5-6B69-75B9-21DE-D3CC9C3724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73" name="Espace réservé du texte 81">
            <a:extLst>
              <a:ext uri="{FF2B5EF4-FFF2-40B4-BE49-F238E27FC236}">
                <a16:creationId xmlns:a16="http://schemas.microsoft.com/office/drawing/2014/main" id="{6CDF90A6-A9B5-8E23-DD4D-A25CEFEFEF6D}"/>
              </a:ext>
            </a:extLst>
          </p:cNvPr>
          <p:cNvSpPr txBox="1">
            <a:spLocks/>
          </p:cNvSpPr>
          <p:nvPr/>
        </p:nvSpPr>
        <p:spPr>
          <a:xfrm>
            <a:off x="3148796" y="3543300"/>
            <a:ext cx="3937804" cy="614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Poppins Bold" panose="00000800000000000000" charset="0"/>
                <a:ea typeface="+mn-ea"/>
                <a:cs typeface="Poppins Bold" panose="0000080000000000000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Aptos" panose="020B0004020202020204" pitchFamily="34" charset="0"/>
              </a:rPr>
              <a:t>Support de cours</a:t>
            </a:r>
          </a:p>
        </p:txBody>
      </p:sp>
      <p:sp>
        <p:nvSpPr>
          <p:cNvPr id="72" name="Espace réservé du texte 80">
            <a:extLst>
              <a:ext uri="{FF2B5EF4-FFF2-40B4-BE49-F238E27FC236}">
                <a16:creationId xmlns:a16="http://schemas.microsoft.com/office/drawing/2014/main" id="{5274DCA8-88AD-3CEF-253B-34FB554CD2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46799" y="4387237"/>
            <a:ext cx="5572017" cy="1023955"/>
          </a:xfrm>
          <a:prstGeom prst="rect">
            <a:avLst/>
          </a:prstGeom>
        </p:spPr>
        <p:txBody>
          <a:bodyPr anchor="ctr"/>
          <a:lstStyle>
            <a:lvl1pPr marL="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enregistrer le cours</a:t>
            </a:r>
          </a:p>
          <a:p>
            <a:pPr marL="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accéder aux supports de cours et partager mes notes</a:t>
            </a:r>
          </a:p>
        </p:txBody>
      </p:sp>
      <p:sp>
        <p:nvSpPr>
          <p:cNvPr id="75" name="Espace réservé du texte 81">
            <a:extLst>
              <a:ext uri="{FF2B5EF4-FFF2-40B4-BE49-F238E27FC236}">
                <a16:creationId xmlns:a16="http://schemas.microsoft.com/office/drawing/2014/main" id="{5316A55F-3C91-4637-6807-DC62CDC4A2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48795" y="6590089"/>
            <a:ext cx="2784013" cy="614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Poppins Bold" panose="00000800000000000000" charset="0"/>
                <a:ea typeface="+mn-ea"/>
                <a:cs typeface="Poppins Bold" panose="0000080000000000000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Aptos" panose="020B0004020202020204" pitchFamily="34" charset="0"/>
              </a:rPr>
              <a:t>Participation</a:t>
            </a:r>
          </a:p>
        </p:txBody>
      </p:sp>
      <p:sp>
        <p:nvSpPr>
          <p:cNvPr id="74" name="Espace réservé du texte 80">
            <a:extLst>
              <a:ext uri="{FF2B5EF4-FFF2-40B4-BE49-F238E27FC236}">
                <a16:creationId xmlns:a16="http://schemas.microsoft.com/office/drawing/2014/main" id="{10152202-535B-63E6-B5F0-158F2A7027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98087" y="7699767"/>
            <a:ext cx="6015209" cy="1028018"/>
          </a:xfrm>
          <a:prstGeom prst="rect">
            <a:avLst/>
          </a:prstGeom>
        </p:spPr>
        <p:txBody>
          <a:bodyPr anchor="ctr"/>
          <a:lstStyle>
            <a:lvl1pPr marL="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participer et poser des questions de la façon que je préfère (écrit, oral ou après le cours)</a:t>
            </a:r>
          </a:p>
          <a:p>
            <a:pPr>
              <a:lnSpc>
                <a:spcPts val="3800"/>
              </a:lnSpc>
            </a:pPr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77" name="Espace réservé du texte 81">
            <a:extLst>
              <a:ext uri="{FF2B5EF4-FFF2-40B4-BE49-F238E27FC236}">
                <a16:creationId xmlns:a16="http://schemas.microsoft.com/office/drawing/2014/main" id="{91F2A19E-93B3-08AA-8C8E-EDB8229CB5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98663" y="3607206"/>
            <a:ext cx="2286000" cy="614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Poppins Bold" panose="00000800000000000000" charset="0"/>
                <a:ea typeface="+mn-ea"/>
                <a:cs typeface="Poppins Bold" panose="0000080000000000000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Aptos" panose="020B0004020202020204" pitchFamily="34" charset="0"/>
              </a:rPr>
              <a:t>Autonomie</a:t>
            </a:r>
          </a:p>
        </p:txBody>
      </p:sp>
      <p:sp>
        <p:nvSpPr>
          <p:cNvPr id="76" name="Espace réservé du texte 80">
            <a:extLst>
              <a:ext uri="{FF2B5EF4-FFF2-40B4-BE49-F238E27FC236}">
                <a16:creationId xmlns:a16="http://schemas.microsoft.com/office/drawing/2014/main" id="{C17B6F54-0601-4771-5B96-7257AC0DE9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68183" y="4720733"/>
            <a:ext cx="5572017" cy="1023955"/>
          </a:xfrm>
          <a:prstGeom prst="rect">
            <a:avLst/>
          </a:prstGeom>
        </p:spPr>
        <p:txBody>
          <a:bodyPr anchor="ctr"/>
          <a:lstStyle>
            <a:lvl1pPr marL="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sortir à tout moment</a:t>
            </a:r>
          </a:p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utiliser des accessoires</a:t>
            </a:r>
          </a:p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aller à mon rythme</a:t>
            </a:r>
          </a:p>
          <a:p>
            <a:pPr>
              <a:lnSpc>
                <a:spcPts val="3800"/>
              </a:lnSpc>
            </a:pPr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79" name="Espace réservé du texte 81">
            <a:extLst>
              <a:ext uri="{FF2B5EF4-FFF2-40B4-BE49-F238E27FC236}">
                <a16:creationId xmlns:a16="http://schemas.microsoft.com/office/drawing/2014/main" id="{B6D8E8F5-49F0-D58C-7463-B4568EB86B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98663" y="6590303"/>
            <a:ext cx="2286000" cy="6143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Poppins Bold" panose="00000800000000000000" charset="0"/>
                <a:ea typeface="+mn-ea"/>
                <a:cs typeface="Poppins Bold" panose="0000080000000000000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Aptos" panose="020B0004020202020204" pitchFamily="34" charset="0"/>
              </a:rPr>
              <a:t>Respect</a:t>
            </a:r>
          </a:p>
        </p:txBody>
      </p:sp>
      <p:sp>
        <p:nvSpPr>
          <p:cNvPr id="78" name="Espace réservé du texte 80">
            <a:extLst>
              <a:ext uri="{FF2B5EF4-FFF2-40B4-BE49-F238E27FC236}">
                <a16:creationId xmlns:a16="http://schemas.microsoft.com/office/drawing/2014/main" id="{7A1CDC14-C285-F683-1698-8665D397E6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68183" y="7703830"/>
            <a:ext cx="5572017" cy="1023955"/>
          </a:xfrm>
          <a:prstGeom prst="rect">
            <a:avLst/>
          </a:prstGeom>
        </p:spPr>
        <p:txBody>
          <a:bodyPr anchor="ctr"/>
          <a:lstStyle>
            <a:lvl1pPr marL="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peux hésiter/ me tromper</a:t>
            </a:r>
          </a:p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respecte chaque personne</a:t>
            </a:r>
          </a:p>
          <a:p>
            <a:pPr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Je favorise un cours serein</a:t>
            </a:r>
          </a:p>
          <a:p>
            <a:pPr>
              <a:lnSpc>
                <a:spcPts val="3800"/>
              </a:lnSpc>
            </a:pPr>
            <a:endParaRPr lang="fr-FR" dirty="0">
              <a:latin typeface="Aptos" panose="020B0004020202020204" pitchFamily="34" charset="0"/>
            </a:endParaRPr>
          </a:p>
        </p:txBody>
      </p:sp>
      <p:pic>
        <p:nvPicPr>
          <p:cNvPr id="80" name="Graphique 79">
            <a:extLst>
              <a:ext uri="{FF2B5EF4-FFF2-40B4-BE49-F238E27FC236}">
                <a16:creationId xmlns:a16="http://schemas.microsoft.com/office/drawing/2014/main" id="{3D273644-0F18-5286-6849-8502FC181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9295" y="4076700"/>
            <a:ext cx="680063" cy="680063"/>
          </a:xfrm>
          <a:prstGeom prst="rect">
            <a:avLst/>
          </a:prstGeom>
        </p:spPr>
      </p:pic>
      <p:pic>
        <p:nvPicPr>
          <p:cNvPr id="81" name="Graphique 80">
            <a:extLst>
              <a:ext uri="{FF2B5EF4-FFF2-40B4-BE49-F238E27FC236}">
                <a16:creationId xmlns:a16="http://schemas.microsoft.com/office/drawing/2014/main" id="{FB462C27-E116-664C-B88B-AAF46FE8D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0707" y="7063197"/>
            <a:ext cx="686704" cy="686704"/>
          </a:xfrm>
          <a:prstGeom prst="rect">
            <a:avLst/>
          </a:prstGeom>
        </p:spPr>
      </p:pic>
      <p:pic>
        <p:nvPicPr>
          <p:cNvPr id="82" name="Graphique 81">
            <a:extLst>
              <a:ext uri="{FF2B5EF4-FFF2-40B4-BE49-F238E27FC236}">
                <a16:creationId xmlns:a16="http://schemas.microsoft.com/office/drawing/2014/main" id="{55BB0835-2785-3F9A-3E80-B9AF6C79B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3479" y="7143617"/>
            <a:ext cx="717348" cy="717348"/>
          </a:xfrm>
          <a:prstGeom prst="rect">
            <a:avLst/>
          </a:prstGeom>
        </p:spPr>
      </p:pic>
      <p:pic>
        <p:nvPicPr>
          <p:cNvPr id="83" name="Graphique 82">
            <a:extLst>
              <a:ext uri="{FF2B5EF4-FFF2-40B4-BE49-F238E27FC236}">
                <a16:creationId xmlns:a16="http://schemas.microsoft.com/office/drawing/2014/main" id="{64B691E0-CE6D-DE80-BEED-345F5473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99930" y="4152900"/>
            <a:ext cx="615060" cy="615060"/>
          </a:xfrm>
          <a:prstGeom prst="rect">
            <a:avLst/>
          </a:prstGeom>
        </p:spPr>
      </p:pic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1A948F43-BB63-A2AD-3ACA-3E7F23E4B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9210117" y="1621260"/>
            <a:ext cx="772083" cy="804776"/>
            <a:chOff x="2362200" y="3086100"/>
            <a:chExt cx="918688" cy="949463"/>
          </a:xfrm>
        </p:grpSpPr>
        <p:grpSp>
          <p:nvGrpSpPr>
            <p:cNvPr id="147" name="Group 22">
              <a:extLst>
                <a:ext uri="{FF2B5EF4-FFF2-40B4-BE49-F238E27FC236}">
                  <a16:creationId xmlns:a16="http://schemas.microsoft.com/office/drawing/2014/main" id="{E090615E-D534-5752-6DBE-529A135CC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>
            <a:xfrm>
              <a:off x="2362200" y="3086100"/>
              <a:ext cx="918688" cy="949463"/>
              <a:chOff x="0" y="0"/>
              <a:chExt cx="786454" cy="812800"/>
            </a:xfrm>
          </p:grpSpPr>
          <p:sp>
            <p:nvSpPr>
              <p:cNvPr id="149" name="Freeform 23">
                <a:extLst>
                  <a:ext uri="{FF2B5EF4-FFF2-40B4-BE49-F238E27FC236}">
                    <a16:creationId xmlns:a16="http://schemas.microsoft.com/office/drawing/2014/main" id="{6596E7FD-3956-0286-D9EB-AFC47144C9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78645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6454" h="812800">
                    <a:moveTo>
                      <a:pt x="393227" y="0"/>
                    </a:moveTo>
                    <a:cubicBezTo>
                      <a:pt x="176054" y="0"/>
                      <a:pt x="0" y="181951"/>
                      <a:pt x="0" y="406400"/>
                    </a:cubicBezTo>
                    <a:cubicBezTo>
                      <a:pt x="0" y="630849"/>
                      <a:pt x="176054" y="812800"/>
                      <a:pt x="393227" y="812800"/>
                    </a:cubicBezTo>
                    <a:cubicBezTo>
                      <a:pt x="610401" y="812800"/>
                      <a:pt x="786454" y="630849"/>
                      <a:pt x="786454" y="406400"/>
                    </a:cubicBezTo>
                    <a:cubicBezTo>
                      <a:pt x="786454" y="181951"/>
                      <a:pt x="610401" y="0"/>
                      <a:pt x="393227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50" name="TextBox 24">
                <a:extLst>
                  <a:ext uri="{FF2B5EF4-FFF2-40B4-BE49-F238E27FC236}">
                    <a16:creationId xmlns:a16="http://schemas.microsoft.com/office/drawing/2014/main" id="{C2EC7220-5CA8-51A1-227E-2F03DB3B92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30" y="19050"/>
                <a:ext cx="638994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148" name="Freeform 25">
              <a:extLst>
                <a:ext uri="{FF2B5EF4-FFF2-40B4-BE49-F238E27FC236}">
                  <a16:creationId xmlns:a16="http://schemas.microsoft.com/office/drawing/2014/main" id="{74288206-885A-D396-BFAD-98272FF7D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>
            <a:xfrm>
              <a:off x="2516340" y="3255627"/>
              <a:ext cx="610408" cy="610408"/>
            </a:xfrm>
            <a:custGeom>
              <a:avLst/>
              <a:gdLst/>
              <a:ahLst/>
              <a:cxnLst/>
              <a:rect l="l" t="t" r="r" b="b"/>
              <a:pathLst>
                <a:path w="610408" h="610408">
                  <a:moveTo>
                    <a:pt x="0" y="0"/>
                  </a:moveTo>
                  <a:lnTo>
                    <a:pt x="610408" y="0"/>
                  </a:lnTo>
                  <a:lnTo>
                    <a:pt x="610408" y="610408"/>
                  </a:lnTo>
                  <a:lnTo>
                    <a:pt x="0" y="610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33" name="Titre 32">
            <a:extLst>
              <a:ext uri="{FF2B5EF4-FFF2-40B4-BE49-F238E27FC236}">
                <a16:creationId xmlns:a16="http://schemas.microsoft.com/office/drawing/2014/main" id="{46D7B3C4-8E86-454D-3857-107E5FF3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du cours</a:t>
            </a:r>
          </a:p>
        </p:txBody>
      </p:sp>
    </p:spTree>
    <p:extLst>
      <p:ext uri="{BB962C8B-B14F-4D97-AF65-F5344CB8AC3E}">
        <p14:creationId xmlns:p14="http://schemas.microsoft.com/office/powerpoint/2010/main" val="68017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>
            <a:extLst>
              <a:ext uri="{FF2B5EF4-FFF2-40B4-BE49-F238E27FC236}">
                <a16:creationId xmlns:a16="http://schemas.microsoft.com/office/drawing/2014/main" id="{89DF902F-8468-EDD0-9B91-556B3586B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72411" y="5997403"/>
            <a:ext cx="17465011" cy="3659527"/>
          </a:xfrm>
          <a:prstGeom prst="roundRect">
            <a:avLst/>
          </a:prstGeom>
          <a:solidFill>
            <a:srgbClr val="FFFAD1"/>
          </a:solidFill>
          <a:ln w="57150">
            <a:noFill/>
          </a:ln>
        </p:spPr>
        <p:txBody>
          <a:bodyPr anchor="ctr"/>
          <a:lstStyle/>
          <a:p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FFEE24-E6B0-AE20-ED50-208FEBFF62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C568CC3C-784A-9337-2EF2-70C39DD6AF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b="1" dirty="0"/>
              <a:t>Contact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8195058-4D90-0D8B-90A7-162E3FED10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56712" y="6351129"/>
            <a:ext cx="11795854" cy="45719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52E4F9F-7E0D-79BF-643D-9A1BC46F61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7999" y="7252762"/>
            <a:ext cx="9494567" cy="45719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0DABC4D-1F71-43CE-CADC-03D4D6AE9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B7BC589-7AC8-67BF-5499-7EBEEE084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2FBE00-4151-56F0-DAEF-2F1BA1DB7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14CF3878-D6F7-136C-2CBC-74B5688153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44174" y="2628900"/>
            <a:ext cx="15187437" cy="302364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fr-FR" sz="2799" b="1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Vous pouvez me faire part : 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799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" panose="00000500000000000000" pitchFamily="2" charset="0"/>
                <a:sym typeface="Poppins Bold"/>
              </a:rPr>
              <a:t>d’une </a:t>
            </a:r>
            <a:r>
              <a:rPr lang="fr-FR" sz="2799" b="1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" panose="00000500000000000000" pitchFamily="2" charset="0"/>
                <a:sym typeface="Poppins Bold"/>
              </a:rPr>
              <a:t>question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799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" panose="00000500000000000000" pitchFamily="2" charset="0"/>
                <a:sym typeface="Poppins Bold"/>
              </a:rPr>
              <a:t>d’une </a:t>
            </a:r>
            <a:r>
              <a:rPr lang="fr-FR" sz="2799" b="1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" panose="00000500000000000000" pitchFamily="2" charset="0"/>
                <a:sym typeface="Poppins Bold"/>
              </a:rPr>
              <a:t>situation ou d’un besoin particulier </a:t>
            </a:r>
            <a:r>
              <a:rPr lang="fr-FR" sz="2799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" panose="00000500000000000000" pitchFamily="2" charset="0"/>
                <a:sym typeface="Poppins Bold"/>
              </a:rPr>
              <a:t>(handicap, mesure d’aménagement, absence,  situation particulière)</a:t>
            </a:r>
          </a:p>
          <a:p>
            <a:pPr marL="457200" lvl="0" indent="-457200" algn="l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799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" panose="00000500000000000000" pitchFamily="2" charset="0"/>
                <a:sym typeface="Poppins Bold"/>
              </a:rPr>
              <a:t>d’un </a:t>
            </a:r>
            <a:r>
              <a:rPr lang="fr-FR" sz="2799" b="1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" panose="00000500000000000000" pitchFamily="2" charset="0"/>
                <a:sym typeface="Poppins Bold"/>
              </a:rPr>
              <a:t>retour sur mon cours 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AE053F1A-30B0-79C1-11E1-D48341AFC3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50689" y="6059440"/>
            <a:ext cx="1997558" cy="74687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237488" lvl="1" indent="0" algn="l">
              <a:lnSpc>
                <a:spcPct val="200000"/>
              </a:lnSpc>
              <a:buFont typeface="Arial"/>
              <a:buNone/>
            </a:pPr>
            <a:r>
              <a:rPr lang="fr-FR" sz="2800" spc="32" noProof="0" dirty="0">
                <a:solidFill>
                  <a:srgbClr val="1C1C1A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par </a:t>
            </a:r>
            <a:r>
              <a:rPr lang="fr-FR" sz="2800" b="1" spc="32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mail </a:t>
            </a:r>
            <a:r>
              <a:rPr lang="fr-FR" sz="2800" spc="32" noProof="0" dirty="0">
                <a:solidFill>
                  <a:srgbClr val="1C1C1A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:</a:t>
            </a:r>
            <a:endParaRPr lang="fr-FR" sz="2800" spc="32" noProof="0" dirty="0">
              <a:solidFill>
                <a:srgbClr val="0066AB"/>
              </a:solidFill>
              <a:latin typeface="Aptos" panose="020B0004020202020204" pitchFamily="34" charset="0"/>
              <a:ea typeface="Poppins"/>
              <a:cs typeface="Poppins"/>
              <a:sym typeface="Poppins"/>
            </a:endParaRPr>
          </a:p>
        </p:txBody>
      </p:sp>
      <p:pic>
        <p:nvPicPr>
          <p:cNvPr id="17" name="Graphique 16" descr="Adresse de courrier avec un remplissage uni">
            <a:extLst>
              <a:ext uri="{FF2B5EF4-FFF2-40B4-BE49-F238E27FC236}">
                <a16:creationId xmlns:a16="http://schemas.microsoft.com/office/drawing/2014/main" id="{EF06A206-90E0-19DC-C68F-9C218ED4AD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6968" y="6259742"/>
            <a:ext cx="623720" cy="623720"/>
          </a:xfrm>
          <a:prstGeom prst="rect">
            <a:avLst/>
          </a:prstGeom>
        </p:spPr>
      </p:pic>
      <p:pic>
        <p:nvPicPr>
          <p:cNvPr id="18" name="Graphique 17" descr="Horloge avec un remplissage uni">
            <a:extLst>
              <a:ext uri="{FF2B5EF4-FFF2-40B4-BE49-F238E27FC236}">
                <a16:creationId xmlns:a16="http://schemas.microsoft.com/office/drawing/2014/main" id="{91265410-8A36-273D-1B16-FAE132226F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6968" y="7174142"/>
            <a:ext cx="623720" cy="623720"/>
          </a:xfrm>
          <a:prstGeom prst="rect">
            <a:avLst/>
          </a:prstGeom>
        </p:spPr>
      </p:pic>
      <p:pic>
        <p:nvPicPr>
          <p:cNvPr id="19" name="Graphique 18" descr="Fenêtre de navigateur avec un remplissage uni">
            <a:extLst>
              <a:ext uri="{FF2B5EF4-FFF2-40B4-BE49-F238E27FC236}">
                <a16:creationId xmlns:a16="http://schemas.microsoft.com/office/drawing/2014/main" id="{14EA7C9E-FC00-E377-D5E7-7B3095284A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3710" y="8012342"/>
            <a:ext cx="623720" cy="623720"/>
          </a:xfrm>
          <a:prstGeom prst="rect">
            <a:avLst/>
          </a:prstGeom>
        </p:spPr>
      </p:pic>
      <p:sp>
        <p:nvSpPr>
          <p:cNvPr id="10" name="TextBox 21">
            <a:extLst>
              <a:ext uri="{FF2B5EF4-FFF2-40B4-BE49-F238E27FC236}">
                <a16:creationId xmlns:a16="http://schemas.microsoft.com/office/drawing/2014/main" id="{3D537717-3D29-1AE3-23FD-36DB78160F7C}"/>
              </a:ext>
            </a:extLst>
          </p:cNvPr>
          <p:cNvSpPr txBox="1"/>
          <p:nvPr/>
        </p:nvSpPr>
        <p:spPr>
          <a:xfrm>
            <a:off x="2590800" y="6959662"/>
            <a:ext cx="4757337" cy="74687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237488" lvl="1" indent="0" algn="l">
              <a:lnSpc>
                <a:spcPct val="200000"/>
              </a:lnSpc>
              <a:buFont typeface="Arial"/>
              <a:buNone/>
            </a:pPr>
            <a:r>
              <a:rPr lang="fr-FR" sz="2800" b="1" spc="32" noProof="0" dirty="0">
                <a:solidFill>
                  <a:srgbClr val="1C1C1A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Sur les temps suivants : </a:t>
            </a: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B4BA6C3D-F79C-51B7-7984-BF9456F02642}"/>
              </a:ext>
            </a:extLst>
          </p:cNvPr>
          <p:cNvSpPr txBox="1"/>
          <p:nvPr/>
        </p:nvSpPr>
        <p:spPr>
          <a:xfrm>
            <a:off x="2600900" y="7785035"/>
            <a:ext cx="6988612" cy="74687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237488" lvl="1" indent="0" algn="l">
              <a:lnSpc>
                <a:spcPct val="200000"/>
              </a:lnSpc>
              <a:buFont typeface="Arial"/>
              <a:buNone/>
            </a:pPr>
            <a:r>
              <a:rPr lang="fr-FR" sz="2800" b="1" spc="32" noProof="0" dirty="0">
                <a:solidFill>
                  <a:srgbClr val="1C1C1A"/>
                </a:solidFill>
                <a:latin typeface="Aptos" panose="020B0004020202020204" pitchFamily="34" charset="0"/>
                <a:ea typeface="Poppins"/>
                <a:cs typeface="Poppins Bold"/>
                <a:sym typeface="Poppins Bold"/>
              </a:rPr>
              <a:t>Sur la plateforme de cours en ligne : </a:t>
            </a:r>
            <a:endParaRPr lang="fr-FR" sz="2800" spc="32" noProof="0" dirty="0">
              <a:solidFill>
                <a:srgbClr val="1C1C1A"/>
              </a:solidFill>
              <a:latin typeface="Aptos" panose="020B0004020202020204" pitchFamily="34" charset="0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05373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10">
            <a:extLst>
              <a:ext uri="{FF2B5EF4-FFF2-40B4-BE49-F238E27FC236}">
                <a16:creationId xmlns:a16="http://schemas.microsoft.com/office/drawing/2014/main" id="{4B2810B5-E7BC-16C4-5188-1FEC330E3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410200" y="8861434"/>
            <a:ext cx="13411200" cy="1764372"/>
          </a:xfrm>
          <a:prstGeom prst="roundRect">
            <a:avLst>
              <a:gd name="adj" fmla="val 20943"/>
            </a:avLst>
          </a:prstGeom>
          <a:solidFill>
            <a:srgbClr val="FFFAD1"/>
          </a:solidFill>
          <a:ln w="57150">
            <a:noFill/>
          </a:ln>
        </p:spPr>
        <p:txBody>
          <a:bodyPr anchor="ctr"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E7272DC-6DD1-9EE4-1B78-3A5D9BE1C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E2C610-2B67-1CE5-751F-392E678AD6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sz="2600" dirty="0">
                <a:latin typeface="Aptos" panose="020B0004020202020204" pitchFamily="34" charset="0"/>
              </a:rPr>
              <a:t>Type d’évaluation et format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53426D1-F857-78CB-E558-3457E4DBCE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anchor="ctr"/>
          <a:lstStyle/>
          <a:p>
            <a:r>
              <a:rPr lang="fr-FR" b="0" dirty="0">
                <a:latin typeface="Aptos" panose="020B0004020202020204" pitchFamily="34" charset="0"/>
              </a:rPr>
              <a:t>Préciser : </a:t>
            </a:r>
            <a:r>
              <a:rPr lang="fr-FR" dirty="0">
                <a:latin typeface="Aptos" panose="020B0004020202020204" pitchFamily="34" charset="0"/>
              </a:rPr>
              <a:t>contrôle continu ou évaluation finale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4C5ECFF-90D9-33E6-BF10-2593E387CE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7534FE-41C1-7189-59CC-D3502CCE22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sz="2600" dirty="0">
                <a:latin typeface="Aptos" panose="020B0004020202020204" pitchFamily="34" charset="0"/>
              </a:rPr>
              <a:t>Modalités de l’examen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FD7EF795-EE58-3D4A-BD73-9A712F37944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b="0" dirty="0">
                <a:latin typeface="Aptos" panose="020B0004020202020204" pitchFamily="34" charset="0"/>
              </a:rPr>
              <a:t>Préciser : </a:t>
            </a:r>
            <a:r>
              <a:rPr lang="fr-FR" dirty="0">
                <a:latin typeface="Aptos" panose="020B0004020202020204" pitchFamily="34" charset="0"/>
              </a:rPr>
              <a:t>en ligne ou présentiel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3801BE81-0294-05C0-BA38-5E2BF7B118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sz="2400" b="1" dirty="0">
                <a:latin typeface="Aptos" panose="020B0004020202020204" pitchFamily="34" charset="0"/>
                <a:cs typeface="Poppins" panose="00000500000000000000" pitchFamily="2" charset="0"/>
              </a:rPr>
              <a:t>Date et horaires :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A257B20-7B10-EE49-A3F9-B11DDB4789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6F63560C-C119-BD1A-045B-D9BF38C03C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sz="2400" b="1" dirty="0">
                <a:latin typeface="Aptos" panose="020B0004020202020204" pitchFamily="34" charset="0"/>
                <a:cs typeface="Poppins" panose="00000500000000000000" pitchFamily="2" charset="0"/>
              </a:rPr>
              <a:t>Lieu :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9087564A-06A8-2A25-34A3-0D6A3A4F387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22AF9217-1D64-56A5-7934-006D1F4703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sz="2400" b="1" dirty="0">
                <a:latin typeface="Aptos" panose="020B0004020202020204" pitchFamily="34" charset="0"/>
                <a:cs typeface="Poppins" panose="00000500000000000000" pitchFamily="2" charset="0"/>
              </a:rPr>
              <a:t>Matériel : 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8B190378-4D7F-115E-A869-F9AF73C0A6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C21444-6C29-608F-8D09-151E1D57F8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sz="2600" dirty="0">
                <a:latin typeface="Aptos" panose="020B0004020202020204" pitchFamily="34" charset="0"/>
              </a:rPr>
              <a:t>Coefficient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1CEF30C6-FB3C-D917-15B7-96C7C31109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9C4E7242-3140-7C38-3531-B138B9EF23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r-FR" dirty="0">
                <a:latin typeface="Aptos" panose="020B0004020202020204" pitchFamily="34" charset="0"/>
              </a:rPr>
              <a:t>Retrouvez ces informations dans le syllabus du cours : 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7F45CB0-CCC8-DB27-F5FD-50D340F92B9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>
            <a:spLocks noGrp="1"/>
          </p:cNvSpPr>
          <p:nvPr>
            <p:ph type="title"/>
          </p:nvPr>
        </p:nvSpPr>
        <p:spPr>
          <a:xfrm>
            <a:off x="838200" y="1459722"/>
            <a:ext cx="9296400" cy="10687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300" normalizeH="0" baseline="0" noProof="0" dirty="0">
                <a:ln>
                  <a:noFill/>
                </a:ln>
                <a:solidFill>
                  <a:srgbClr val="191918"/>
                </a:solidFill>
                <a:effectLst/>
                <a:uLnTx/>
                <a:uFillTx/>
                <a:latin typeface="Aptos" panose="020B0004020202020204" pitchFamily="34" charset="0"/>
                <a:ea typeface="Poppins Medium"/>
                <a:cs typeface="Poppins Semi-Bold" panose="020B0604020202020204" charset="0"/>
                <a:sym typeface="Poppins Medium"/>
              </a:rPr>
              <a:t>Modalités d’évaluation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81C93677-6B98-E263-A7CA-E1B14F9AA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>
                <a:latin typeface="Aptos" panose="020B0004020202020204" pitchFamily="34" charset="0"/>
              </a:rPr>
              <a:pPr/>
              <a:t>12</a:t>
            </a:fld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90B851E2-A576-1F43-4D82-E77235DAC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>
                <a:latin typeface="Aptos" panose="020B0004020202020204" pitchFamily="34" charset="0"/>
              </a:rPr>
              <a:t>XX</a:t>
            </a:r>
            <a:endParaRPr lang="fr-FR" noProof="0" dirty="0">
              <a:latin typeface="Aptos" panose="020B0004020202020204" pitchFamily="34" charset="0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FAA442E7-91FB-7C96-7E91-4B5CDDB8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950" y="3623250"/>
            <a:ext cx="938110" cy="93811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82A33B56-4214-4846-D285-0B94C273B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564" y="6595428"/>
            <a:ext cx="1062014" cy="1062014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C9E58B3C-96B8-02F3-F312-455942566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355" y="8822647"/>
            <a:ext cx="813679" cy="8136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75555"/>
            <a:ext cx="18288000" cy="9503511"/>
            <a:chOff x="0" y="-66675"/>
            <a:chExt cx="4816593" cy="2502982"/>
          </a:xfrm>
        </p:grpSpPr>
        <p:sp>
          <p:nvSpPr>
            <p:cNvPr id="3" name="Freeform 3"/>
            <p:cNvSpPr>
              <a:spLocks/>
            </p:cNvSpPr>
            <p:nvPr/>
          </p:nvSpPr>
          <p:spPr>
            <a:xfrm>
              <a:off x="0" y="0"/>
              <a:ext cx="4816592" cy="2412059"/>
            </a:xfrm>
            <a:custGeom>
              <a:avLst/>
              <a:gdLst/>
              <a:ahLst/>
              <a:cxnLst/>
              <a:rect l="l" t="t" r="r" b="b"/>
              <a:pathLst>
                <a:path w="4816592" h="2436307">
                  <a:moveTo>
                    <a:pt x="0" y="0"/>
                  </a:moveTo>
                  <a:lnTo>
                    <a:pt x="4816592" y="0"/>
                  </a:lnTo>
                  <a:lnTo>
                    <a:pt x="4816592" y="2436307"/>
                  </a:lnTo>
                  <a:lnTo>
                    <a:pt x="0" y="2436307"/>
                  </a:lnTo>
                  <a:close/>
                </a:path>
              </a:pathLst>
            </a:custGeom>
            <a:solidFill>
              <a:srgbClr val="FBDE17">
                <a:alpha val="13725"/>
              </a:srgbClr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816593" cy="2502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7" name="Text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2086432"/>
            <a:ext cx="2536433" cy="307146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endParaRPr lang="fr-FR" sz="9000" b="1" noProof="0" dirty="0">
              <a:solidFill>
                <a:srgbClr val="000000"/>
              </a:solidFill>
              <a:latin typeface="Aptos" panose="020B0004020202020204" pitchFamily="34" charset="0"/>
              <a:ea typeface="Gotham Bold"/>
              <a:cs typeface="Gotham Bold"/>
              <a:sym typeface="Gotham Bold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D81B9EC-4F01-4E01-AE2E-1F678CD4DD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6C71D15-F357-C9E2-C68F-5933CD45C8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9AD5EEF3-C83A-B741-F7FB-65CE55B0E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8597BF7-B1B4-EE80-A79F-7034EEA816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D97D3C8-EB02-9D8A-C8DA-BA380B40D7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626D168-4452-22AD-32DB-D7B54FD4D0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F196D1B9-2657-41CE-FFC4-942A8A81E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/>
              <a:pPr/>
              <a:t>13</a:t>
            </a:fld>
            <a:endParaRPr lang="fr-FR" noProof="0" dirty="0"/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8ECA2DA8-4535-73CE-9C5D-650D4689C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XX</a:t>
            </a:r>
            <a:endParaRPr lang="fr-FR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B177717B-9A19-C0FA-63D6-382738BCB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427443" y="2409142"/>
            <a:ext cx="3964506" cy="109513"/>
            <a:chOff x="1427443" y="2409142"/>
            <a:chExt cx="3964506" cy="109513"/>
          </a:xfrm>
        </p:grpSpPr>
        <p:sp>
          <p:nvSpPr>
            <p:cNvPr id="11" name="Freeform 11"/>
            <p:cNvSpPr>
              <a:spLocks/>
            </p:cNvSpPr>
            <p:nvPr/>
          </p:nvSpPr>
          <p:spPr>
            <a:xfrm rot="5400000">
              <a:off x="3242799" y="593786"/>
              <a:ext cx="109513" cy="3740226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12" name="TextBox 12"/>
            <p:cNvSpPr txBox="1">
              <a:spLocks/>
            </p:cNvSpPr>
            <p:nvPr/>
          </p:nvSpPr>
          <p:spPr>
            <a:xfrm rot="5400000">
              <a:off x="3354939" y="481646"/>
              <a:ext cx="109513" cy="3964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10800000">
            <a:off x="1427443" y="2785634"/>
            <a:ext cx="88236" cy="457132"/>
          </a:xfrm>
          <a:custGeom>
            <a:avLst/>
            <a:gdLst/>
            <a:ahLst/>
            <a:cxnLst/>
            <a:rect l="l" t="t" r="r" b="b"/>
            <a:pathLst>
              <a:path w="22484" h="116484">
                <a:moveTo>
                  <a:pt x="11242" y="0"/>
                </a:moveTo>
                <a:lnTo>
                  <a:pt x="11242" y="0"/>
                </a:lnTo>
                <a:cubicBezTo>
                  <a:pt x="14224" y="0"/>
                  <a:pt x="17083" y="1184"/>
                  <a:pt x="19191" y="3293"/>
                </a:cubicBezTo>
                <a:cubicBezTo>
                  <a:pt x="21300" y="5401"/>
                  <a:pt x="22484" y="8260"/>
                  <a:pt x="22484" y="11242"/>
                </a:cubicBezTo>
                <a:lnTo>
                  <a:pt x="22484" y="105242"/>
                </a:lnTo>
                <a:cubicBezTo>
                  <a:pt x="22484" y="108224"/>
                  <a:pt x="21300" y="111083"/>
                  <a:pt x="19191" y="113192"/>
                </a:cubicBezTo>
                <a:cubicBezTo>
                  <a:pt x="17083" y="115300"/>
                  <a:pt x="14224" y="116484"/>
                  <a:pt x="11242" y="116484"/>
                </a:cubicBezTo>
                <a:lnTo>
                  <a:pt x="11242" y="116484"/>
                </a:lnTo>
                <a:cubicBezTo>
                  <a:pt x="8260" y="116484"/>
                  <a:pt x="5401" y="115300"/>
                  <a:pt x="3293" y="113192"/>
                </a:cubicBezTo>
                <a:cubicBezTo>
                  <a:pt x="1184" y="111083"/>
                  <a:pt x="0" y="108224"/>
                  <a:pt x="0" y="105242"/>
                </a:cubicBezTo>
                <a:lnTo>
                  <a:pt x="0" y="11242"/>
                </a:lnTo>
                <a:cubicBezTo>
                  <a:pt x="0" y="8260"/>
                  <a:pt x="1184" y="5401"/>
                  <a:pt x="3293" y="3293"/>
                </a:cubicBezTo>
                <a:cubicBezTo>
                  <a:pt x="5401" y="1184"/>
                  <a:pt x="8260" y="0"/>
                  <a:pt x="11242" y="0"/>
                </a:cubicBezTo>
                <a:close/>
              </a:path>
            </a:pathLst>
          </a:custGeom>
          <a:solidFill>
            <a:srgbClr val="FBDE17"/>
          </a:solid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5" name="Text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10800000">
            <a:off x="1427443" y="2785634"/>
            <a:ext cx="88236" cy="68141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079"/>
              </a:lnSpc>
            </a:pPr>
            <a:endParaRPr lang="fr-FR" noProof="0" dirty="0">
              <a:latin typeface="Aptos" panose="020B0004020202020204" pitchFamily="34" charset="0"/>
            </a:endParaRPr>
          </a:p>
        </p:txBody>
      </p:sp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6213" y="3271062"/>
            <a:ext cx="992463" cy="3744876"/>
            <a:chOff x="0" y="0"/>
            <a:chExt cx="1323284" cy="4993168"/>
          </a:xfrm>
        </p:grpSpPr>
        <p:grpSp>
          <p:nvGrpSpPr>
            <p:cNvPr id="17" name="Group 17"/>
            <p:cNvGrpSpPr>
              <a:grpSpLocks/>
            </p:cNvGrpSpPr>
            <p:nvPr/>
          </p:nvGrpSpPr>
          <p:grpSpPr>
            <a:xfrm>
              <a:off x="0" y="0"/>
              <a:ext cx="1323284" cy="1323284"/>
              <a:chOff x="0" y="0"/>
              <a:chExt cx="812800" cy="812800"/>
            </a:xfrm>
          </p:grpSpPr>
          <p:sp>
            <p:nvSpPr>
              <p:cNvPr id="18" name="Freeform 18"/>
              <p:cNvSpPr>
                <a:spLocks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56014" y="0"/>
                    </a:moveTo>
                    <a:lnTo>
                      <a:pt x="656786" y="0"/>
                    </a:lnTo>
                    <a:cubicBezTo>
                      <a:pt x="698163" y="0"/>
                      <a:pt x="737846" y="16437"/>
                      <a:pt x="767104" y="45696"/>
                    </a:cubicBezTo>
                    <a:cubicBezTo>
                      <a:pt x="796363" y="74954"/>
                      <a:pt x="812800" y="114637"/>
                      <a:pt x="812800" y="156014"/>
                    </a:cubicBezTo>
                    <a:lnTo>
                      <a:pt x="812800" y="656786"/>
                    </a:lnTo>
                    <a:cubicBezTo>
                      <a:pt x="812800" y="698163"/>
                      <a:pt x="796363" y="737846"/>
                      <a:pt x="767104" y="767104"/>
                    </a:cubicBezTo>
                    <a:cubicBezTo>
                      <a:pt x="737846" y="796363"/>
                      <a:pt x="698163" y="812800"/>
                      <a:pt x="656786" y="812800"/>
                    </a:cubicBezTo>
                    <a:lnTo>
                      <a:pt x="156014" y="812800"/>
                    </a:lnTo>
                    <a:cubicBezTo>
                      <a:pt x="114637" y="812800"/>
                      <a:pt x="74954" y="796363"/>
                      <a:pt x="45696" y="767104"/>
                    </a:cubicBezTo>
                    <a:cubicBezTo>
                      <a:pt x="16437" y="737846"/>
                      <a:pt x="0" y="698163"/>
                      <a:pt x="0" y="656786"/>
                    </a:cubicBezTo>
                    <a:lnTo>
                      <a:pt x="0" y="156014"/>
                    </a:lnTo>
                    <a:cubicBezTo>
                      <a:pt x="0" y="114637"/>
                      <a:pt x="16437" y="74954"/>
                      <a:pt x="45696" y="45696"/>
                    </a:cubicBezTo>
                    <a:cubicBezTo>
                      <a:pt x="74954" y="16437"/>
                      <a:pt x="114637" y="0"/>
                      <a:pt x="156014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9" name="TextBox 19"/>
              <p:cNvSpPr txBox="1">
                <a:spLocks/>
              </p:cNvSpPr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319"/>
                  </a:lnSpc>
                  <a:spcBef>
                    <a:spcPct val="0"/>
                  </a:spcBef>
                </a:pPr>
                <a:r>
                  <a:rPr lang="fr-FR" sz="3799" b="1" noProof="0" dirty="0">
                    <a:solidFill>
                      <a:srgbClr val="000000"/>
                    </a:solidFill>
                    <a:latin typeface="Aptos" panose="020B0004020202020204" pitchFamily="34" charset="0"/>
                    <a:ea typeface="Gotham Bold"/>
                    <a:cs typeface="Gotham Bold"/>
                    <a:sym typeface="Gotham Bold"/>
                  </a:rPr>
                  <a:t>1</a:t>
                </a:r>
              </a:p>
            </p:txBody>
          </p:sp>
        </p:grpSp>
        <p:grpSp>
          <p:nvGrpSpPr>
            <p:cNvPr id="20" name="Group 20"/>
            <p:cNvGrpSpPr>
              <a:grpSpLocks/>
            </p:cNvGrpSpPr>
            <p:nvPr/>
          </p:nvGrpSpPr>
          <p:grpSpPr>
            <a:xfrm>
              <a:off x="32414" y="3376031"/>
              <a:ext cx="677544" cy="700871"/>
              <a:chOff x="0" y="0"/>
              <a:chExt cx="812800" cy="840783"/>
            </a:xfrm>
          </p:grpSpPr>
          <p:sp>
            <p:nvSpPr>
              <p:cNvPr id="21" name="Freeform 21"/>
              <p:cNvSpPr>
                <a:spLocks/>
              </p:cNvSpPr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2" name="TextBox 22"/>
              <p:cNvSpPr txBox="1">
                <a:spLocks/>
              </p:cNvSpPr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4</a:t>
                </a:r>
              </a:p>
            </p:txBody>
          </p:sp>
        </p:grpSp>
        <p:grpSp>
          <p:nvGrpSpPr>
            <p:cNvPr id="23" name="Group 23"/>
            <p:cNvGrpSpPr>
              <a:grpSpLocks/>
            </p:cNvGrpSpPr>
            <p:nvPr/>
          </p:nvGrpSpPr>
          <p:grpSpPr>
            <a:xfrm>
              <a:off x="32414" y="1539184"/>
              <a:ext cx="677544" cy="700871"/>
              <a:chOff x="0" y="0"/>
              <a:chExt cx="812800" cy="840783"/>
            </a:xfrm>
          </p:grpSpPr>
          <p:sp>
            <p:nvSpPr>
              <p:cNvPr id="24" name="Freeform 24"/>
              <p:cNvSpPr>
                <a:spLocks/>
              </p:cNvSpPr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5" name="TextBox 25"/>
              <p:cNvSpPr txBox="1">
                <a:spLocks/>
              </p:cNvSpPr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2</a:t>
                </a:r>
              </a:p>
            </p:txBody>
          </p:sp>
        </p:grpSp>
        <p:grpSp>
          <p:nvGrpSpPr>
            <p:cNvPr id="26" name="Group 26"/>
            <p:cNvGrpSpPr>
              <a:grpSpLocks/>
            </p:cNvGrpSpPr>
            <p:nvPr/>
          </p:nvGrpSpPr>
          <p:grpSpPr>
            <a:xfrm>
              <a:off x="32414" y="4292297"/>
              <a:ext cx="677544" cy="700871"/>
              <a:chOff x="0" y="0"/>
              <a:chExt cx="812800" cy="840783"/>
            </a:xfrm>
          </p:grpSpPr>
          <p:sp>
            <p:nvSpPr>
              <p:cNvPr id="27" name="Freeform 27"/>
              <p:cNvSpPr>
                <a:spLocks/>
              </p:cNvSpPr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8" name="TextBox 28"/>
              <p:cNvSpPr txBox="1">
                <a:spLocks/>
              </p:cNvSpPr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5</a:t>
                </a:r>
              </a:p>
            </p:txBody>
          </p:sp>
        </p:grpSp>
        <p:grpSp>
          <p:nvGrpSpPr>
            <p:cNvPr id="29" name="Group 29"/>
            <p:cNvGrpSpPr>
              <a:grpSpLocks/>
            </p:cNvGrpSpPr>
            <p:nvPr/>
          </p:nvGrpSpPr>
          <p:grpSpPr>
            <a:xfrm>
              <a:off x="32414" y="2456423"/>
              <a:ext cx="677544" cy="700871"/>
              <a:chOff x="0" y="0"/>
              <a:chExt cx="812800" cy="840783"/>
            </a:xfrm>
          </p:grpSpPr>
          <p:sp>
            <p:nvSpPr>
              <p:cNvPr id="30" name="Freeform 30"/>
              <p:cNvSpPr>
                <a:spLocks/>
              </p:cNvSpPr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1" name="TextBox 31"/>
              <p:cNvSpPr txBox="1">
                <a:spLocks/>
              </p:cNvSpPr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3</a:t>
                </a:r>
              </a:p>
            </p:txBody>
          </p:sp>
        </p:grpSp>
      </p:grp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DA52ED25-C75D-F09D-E688-4ABBD0ACD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2E633BC4-CE66-6F96-1208-233F6E5C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Sous-titre 31">
            <a:extLst>
              <a:ext uri="{FF2B5EF4-FFF2-40B4-BE49-F238E27FC236}">
                <a16:creationId xmlns:a16="http://schemas.microsoft.com/office/drawing/2014/main" id="{26A9FE72-D8EF-345A-8173-F8DB03012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6" name="Espace réservé du contenu 35">
            <a:extLst>
              <a:ext uri="{FF2B5EF4-FFF2-40B4-BE49-F238E27FC236}">
                <a16:creationId xmlns:a16="http://schemas.microsoft.com/office/drawing/2014/main" id="{0825F71D-89C4-EBFC-FB99-8AF18E599F9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9F9DBB-85F0-9EA8-CA29-7F797B357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>
                <a:latin typeface="Aptos" panose="020B0004020202020204" pitchFamily="34" charset="0"/>
              </a:rPr>
              <a:pPr/>
              <a:t>14</a:t>
            </a:fld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33" name="Espace réservé du pied de page 32">
            <a:extLst>
              <a:ext uri="{FF2B5EF4-FFF2-40B4-BE49-F238E27FC236}">
                <a16:creationId xmlns:a16="http://schemas.microsoft.com/office/drawing/2014/main" id="{559019EB-2E0B-8E3C-20BC-8E27D61757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>
                <a:latin typeface="Aptos" panose="020B0004020202020204" pitchFamily="34" charset="0"/>
              </a:rPr>
              <a:t>XX</a:t>
            </a:r>
            <a:endParaRPr lang="fr-FR" noProof="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24433" y="1109662"/>
            <a:ext cx="18512433" cy="19050"/>
          </a:xfrm>
          <a:prstGeom prst="line">
            <a:avLst/>
          </a:prstGeom>
          <a:ln w="28575" cap="flat">
            <a:solidFill>
              <a:srgbClr val="E5E5E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C71F778-2170-8E09-0857-F816486F74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9ECBED3-95ED-8B05-7603-8CA0908B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C2C812A7-72D1-9154-05B5-C77446D261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E0D2D2DC-BF5E-9A99-6A8D-9A9C885EC76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9BE4CD7C-1A64-A63C-3FA6-9C4BD0DAA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/>
              <a:pPr/>
              <a:t>15</a:t>
            </a:fld>
            <a:endParaRPr lang="fr-FR" noProof="0" dirty="0"/>
          </a:p>
        </p:txBody>
      </p:sp>
      <p:sp>
        <p:nvSpPr>
          <p:cNvPr id="31" name="Espace réservé du pied de page 30">
            <a:extLst>
              <a:ext uri="{FF2B5EF4-FFF2-40B4-BE49-F238E27FC236}">
                <a16:creationId xmlns:a16="http://schemas.microsoft.com/office/drawing/2014/main" id="{F1DCF614-6A28-EBCB-E96D-AEADB31FB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XX</a:t>
            </a:r>
            <a:endParaRPr lang="fr-FR" noProof="0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14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:a16="http://schemas.microsoft.com/office/drawing/2014/main" id="{B1E5842E-9715-881E-B972-A75ACDB14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0" y="3290422"/>
            <a:ext cx="1004389" cy="3744876"/>
            <a:chOff x="0" y="0"/>
            <a:chExt cx="1339186" cy="4993168"/>
          </a:xfrm>
        </p:grpSpPr>
        <p:grpSp>
          <p:nvGrpSpPr>
            <p:cNvPr id="47" name="Group 22">
              <a:extLst>
                <a:ext uri="{FF2B5EF4-FFF2-40B4-BE49-F238E27FC236}">
                  <a16:creationId xmlns:a16="http://schemas.microsoft.com/office/drawing/2014/main" id="{6DF30C92-2DD8-3655-1A2C-3A056904F56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5902" y="917239"/>
              <a:ext cx="1323284" cy="1323284"/>
              <a:chOff x="0" y="0"/>
              <a:chExt cx="812800" cy="812800"/>
            </a:xfrm>
          </p:grpSpPr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80A850CD-3F49-34B3-63C5-C41A48C474E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56014" y="0"/>
                    </a:moveTo>
                    <a:lnTo>
                      <a:pt x="656786" y="0"/>
                    </a:lnTo>
                    <a:cubicBezTo>
                      <a:pt x="698163" y="0"/>
                      <a:pt x="737846" y="16437"/>
                      <a:pt x="767104" y="45696"/>
                    </a:cubicBezTo>
                    <a:cubicBezTo>
                      <a:pt x="796363" y="74954"/>
                      <a:pt x="812800" y="114637"/>
                      <a:pt x="812800" y="156014"/>
                    </a:cubicBezTo>
                    <a:lnTo>
                      <a:pt x="812800" y="656786"/>
                    </a:lnTo>
                    <a:cubicBezTo>
                      <a:pt x="812800" y="698163"/>
                      <a:pt x="796363" y="737846"/>
                      <a:pt x="767104" y="767104"/>
                    </a:cubicBezTo>
                    <a:cubicBezTo>
                      <a:pt x="737846" y="796363"/>
                      <a:pt x="698163" y="812800"/>
                      <a:pt x="656786" y="812800"/>
                    </a:cubicBezTo>
                    <a:lnTo>
                      <a:pt x="156014" y="812800"/>
                    </a:lnTo>
                    <a:cubicBezTo>
                      <a:pt x="114637" y="812800"/>
                      <a:pt x="74954" y="796363"/>
                      <a:pt x="45696" y="767104"/>
                    </a:cubicBezTo>
                    <a:cubicBezTo>
                      <a:pt x="16437" y="737846"/>
                      <a:pt x="0" y="698163"/>
                      <a:pt x="0" y="656786"/>
                    </a:cubicBezTo>
                    <a:lnTo>
                      <a:pt x="0" y="156014"/>
                    </a:lnTo>
                    <a:cubicBezTo>
                      <a:pt x="0" y="114637"/>
                      <a:pt x="16437" y="74954"/>
                      <a:pt x="45696" y="45696"/>
                    </a:cubicBezTo>
                    <a:cubicBezTo>
                      <a:pt x="74954" y="16437"/>
                      <a:pt x="114637" y="0"/>
                      <a:pt x="156014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61" name="TextBox 24">
                <a:extLst>
                  <a:ext uri="{FF2B5EF4-FFF2-40B4-BE49-F238E27FC236}">
                    <a16:creationId xmlns:a16="http://schemas.microsoft.com/office/drawing/2014/main" id="{534F53AA-ACB7-614C-8C3C-69D4EEC1EE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319"/>
                  </a:lnSpc>
                  <a:spcBef>
                    <a:spcPct val="0"/>
                  </a:spcBef>
                </a:pPr>
                <a:r>
                  <a:rPr lang="fr-FR" sz="3799" b="1" noProof="0" dirty="0">
                    <a:solidFill>
                      <a:srgbClr val="000000"/>
                    </a:solidFill>
                    <a:latin typeface="Aptos" panose="020B0004020202020204" pitchFamily="34" charset="0"/>
                    <a:ea typeface="Gotham Bold"/>
                    <a:cs typeface="Gotham Bold"/>
                    <a:sym typeface="Gotham Bold"/>
                  </a:rPr>
                  <a:t>2</a:t>
                </a:r>
              </a:p>
            </p:txBody>
          </p:sp>
        </p:grpSp>
        <p:grpSp>
          <p:nvGrpSpPr>
            <p:cNvPr id="48" name="Group 25">
              <a:extLst>
                <a:ext uri="{FF2B5EF4-FFF2-40B4-BE49-F238E27FC236}">
                  <a16:creationId xmlns:a16="http://schemas.microsoft.com/office/drawing/2014/main" id="{3DB38D72-65DF-0470-ED3B-38B529A48185}"/>
                </a:ext>
              </a:extLst>
            </p:cNvPr>
            <p:cNvGrpSpPr>
              <a:grpSpLocks/>
            </p:cNvGrpSpPr>
            <p:nvPr/>
          </p:nvGrpSpPr>
          <p:grpSpPr>
            <a:xfrm>
              <a:off x="0" y="3376031"/>
              <a:ext cx="677544" cy="700871"/>
              <a:chOff x="0" y="0"/>
              <a:chExt cx="812800" cy="840783"/>
            </a:xfrm>
          </p:grpSpPr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6613BDD5-16B4-954E-EE99-DCF92D7578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59" name="TextBox 27">
                <a:extLst>
                  <a:ext uri="{FF2B5EF4-FFF2-40B4-BE49-F238E27FC236}">
                    <a16:creationId xmlns:a16="http://schemas.microsoft.com/office/drawing/2014/main" id="{99548B39-1541-56AE-3AA8-A9F5BF6780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4</a:t>
                </a:r>
              </a:p>
            </p:txBody>
          </p:sp>
        </p:grpSp>
        <p:grpSp>
          <p:nvGrpSpPr>
            <p:cNvPr id="49" name="Group 28">
              <a:extLst>
                <a:ext uri="{FF2B5EF4-FFF2-40B4-BE49-F238E27FC236}">
                  <a16:creationId xmlns:a16="http://schemas.microsoft.com/office/drawing/2014/main" id="{46FE258C-93B4-0E50-9333-BABC946F5658}"/>
                </a:ext>
              </a:extLst>
            </p:cNvPr>
            <p:cNvGrpSpPr>
              <a:grpSpLocks/>
            </p:cNvGrpSpPr>
            <p:nvPr/>
          </p:nvGrpSpPr>
          <p:grpSpPr>
            <a:xfrm>
              <a:off x="0" y="0"/>
              <a:ext cx="677544" cy="700871"/>
              <a:chOff x="0" y="0"/>
              <a:chExt cx="812800" cy="840783"/>
            </a:xfrm>
          </p:grpSpPr>
          <p:sp>
            <p:nvSpPr>
              <p:cNvPr id="56" name="Freeform 29">
                <a:extLst>
                  <a:ext uri="{FF2B5EF4-FFF2-40B4-BE49-F238E27FC236}">
                    <a16:creationId xmlns:a16="http://schemas.microsoft.com/office/drawing/2014/main" id="{4FEF1B70-A925-F365-F300-2FA3F09C4A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57" name="TextBox 30">
                <a:extLst>
                  <a:ext uri="{FF2B5EF4-FFF2-40B4-BE49-F238E27FC236}">
                    <a16:creationId xmlns:a16="http://schemas.microsoft.com/office/drawing/2014/main" id="{5DD6C0D4-324D-739F-8B0B-99ECD151EF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1</a:t>
                </a:r>
              </a:p>
            </p:txBody>
          </p:sp>
        </p:grpSp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09AD886C-4975-E8E2-6FC1-B403ED70FA8F}"/>
                </a:ext>
              </a:extLst>
            </p:cNvPr>
            <p:cNvGrpSpPr>
              <a:grpSpLocks/>
            </p:cNvGrpSpPr>
            <p:nvPr/>
          </p:nvGrpSpPr>
          <p:grpSpPr>
            <a:xfrm>
              <a:off x="0" y="4292297"/>
              <a:ext cx="677544" cy="700871"/>
              <a:chOff x="0" y="0"/>
              <a:chExt cx="812800" cy="840783"/>
            </a:xfrm>
          </p:grpSpPr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2926292B-BBCB-1EE2-28FD-754F2C32D6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55" name="TextBox 33">
                <a:extLst>
                  <a:ext uri="{FF2B5EF4-FFF2-40B4-BE49-F238E27FC236}">
                    <a16:creationId xmlns:a16="http://schemas.microsoft.com/office/drawing/2014/main" id="{630496E1-6F00-2AB9-619A-50791DDA54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5</a:t>
                </a:r>
              </a:p>
            </p:txBody>
          </p:sp>
        </p:grpSp>
        <p:grpSp>
          <p:nvGrpSpPr>
            <p:cNvPr id="51" name="Group 34">
              <a:extLst>
                <a:ext uri="{FF2B5EF4-FFF2-40B4-BE49-F238E27FC236}">
                  <a16:creationId xmlns:a16="http://schemas.microsoft.com/office/drawing/2014/main" id="{2D29BD8A-EF8F-EE5B-929B-00FEBD74E9BA}"/>
                </a:ext>
              </a:extLst>
            </p:cNvPr>
            <p:cNvGrpSpPr>
              <a:grpSpLocks/>
            </p:cNvGrpSpPr>
            <p:nvPr/>
          </p:nvGrpSpPr>
          <p:grpSpPr>
            <a:xfrm>
              <a:off x="0" y="2456423"/>
              <a:ext cx="677544" cy="700871"/>
              <a:chOff x="0" y="0"/>
              <a:chExt cx="812800" cy="840783"/>
            </a:xfrm>
          </p:grpSpPr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15A35508-A6F8-9637-7E61-F59E8A2BD9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53" name="TextBox 36">
                <a:extLst>
                  <a:ext uri="{FF2B5EF4-FFF2-40B4-BE49-F238E27FC236}">
                    <a16:creationId xmlns:a16="http://schemas.microsoft.com/office/drawing/2014/main" id="{E8B8A57E-DCC3-03F7-995D-B3C7E75CA3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3</a:t>
                </a: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DC52548-E759-11DD-42B0-DEB679EF7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E4F32F4-D44F-F0E0-8D69-6D9C5DE7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AC591725-9870-D744-C3EB-27BE6108B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3FD3AF58-6DD2-E6D8-8619-56BB1D4D60A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629EA96-4B5C-647E-5A34-E1343D369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C03266-E334-A5E6-A198-B9384016A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62" name="Group 37">
            <a:extLst>
              <a:ext uri="{FF2B5EF4-FFF2-40B4-BE49-F238E27FC236}">
                <a16:creationId xmlns:a16="http://schemas.microsoft.com/office/drawing/2014/main" id="{9A68948E-A50D-8142-57D7-8F10A5ECA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260301"/>
            <a:ext cx="1016545" cy="3744876"/>
            <a:chOff x="0" y="0"/>
            <a:chExt cx="1355393" cy="4993168"/>
          </a:xfrm>
        </p:grpSpPr>
        <p:grpSp>
          <p:nvGrpSpPr>
            <p:cNvPr id="63" name="Group 38">
              <a:extLst>
                <a:ext uri="{FF2B5EF4-FFF2-40B4-BE49-F238E27FC236}">
                  <a16:creationId xmlns:a16="http://schemas.microsoft.com/office/drawing/2014/main" id="{5CE40B01-A569-7D0B-2050-DF04ECDC9A3F}"/>
                </a:ext>
              </a:extLst>
            </p:cNvPr>
            <p:cNvGrpSpPr/>
            <p:nvPr/>
          </p:nvGrpSpPr>
          <p:grpSpPr>
            <a:xfrm>
              <a:off x="32109" y="1834009"/>
              <a:ext cx="1323284" cy="1323284"/>
              <a:chOff x="0" y="0"/>
              <a:chExt cx="812800" cy="812800"/>
            </a:xfrm>
          </p:grpSpPr>
          <p:sp>
            <p:nvSpPr>
              <p:cNvPr id="76" name="Freeform 39">
                <a:extLst>
                  <a:ext uri="{FF2B5EF4-FFF2-40B4-BE49-F238E27FC236}">
                    <a16:creationId xmlns:a16="http://schemas.microsoft.com/office/drawing/2014/main" id="{F037893A-FDBE-5983-3AFF-A1A3CD6D2EF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56014" y="0"/>
                    </a:moveTo>
                    <a:lnTo>
                      <a:pt x="656786" y="0"/>
                    </a:lnTo>
                    <a:cubicBezTo>
                      <a:pt x="698163" y="0"/>
                      <a:pt x="737846" y="16437"/>
                      <a:pt x="767104" y="45696"/>
                    </a:cubicBezTo>
                    <a:cubicBezTo>
                      <a:pt x="796363" y="74954"/>
                      <a:pt x="812800" y="114637"/>
                      <a:pt x="812800" y="156014"/>
                    </a:cubicBezTo>
                    <a:lnTo>
                      <a:pt x="812800" y="656786"/>
                    </a:lnTo>
                    <a:cubicBezTo>
                      <a:pt x="812800" y="698163"/>
                      <a:pt x="796363" y="737846"/>
                      <a:pt x="767104" y="767104"/>
                    </a:cubicBezTo>
                    <a:cubicBezTo>
                      <a:pt x="737846" y="796363"/>
                      <a:pt x="698163" y="812800"/>
                      <a:pt x="656786" y="812800"/>
                    </a:cubicBezTo>
                    <a:lnTo>
                      <a:pt x="156014" y="812800"/>
                    </a:lnTo>
                    <a:cubicBezTo>
                      <a:pt x="114637" y="812800"/>
                      <a:pt x="74954" y="796363"/>
                      <a:pt x="45696" y="767104"/>
                    </a:cubicBezTo>
                    <a:cubicBezTo>
                      <a:pt x="16437" y="737846"/>
                      <a:pt x="0" y="698163"/>
                      <a:pt x="0" y="656786"/>
                    </a:cubicBezTo>
                    <a:lnTo>
                      <a:pt x="0" y="156014"/>
                    </a:lnTo>
                    <a:cubicBezTo>
                      <a:pt x="0" y="114637"/>
                      <a:pt x="16437" y="74954"/>
                      <a:pt x="45696" y="45696"/>
                    </a:cubicBezTo>
                    <a:cubicBezTo>
                      <a:pt x="74954" y="16437"/>
                      <a:pt x="114637" y="0"/>
                      <a:pt x="156014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77" name="TextBox 40">
                <a:extLst>
                  <a:ext uri="{FF2B5EF4-FFF2-40B4-BE49-F238E27FC236}">
                    <a16:creationId xmlns:a16="http://schemas.microsoft.com/office/drawing/2014/main" id="{EBE4772C-AC65-3E67-9762-273A99A31116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319"/>
                  </a:lnSpc>
                  <a:spcBef>
                    <a:spcPct val="0"/>
                  </a:spcBef>
                </a:pPr>
                <a:r>
                  <a:rPr lang="fr-FR" sz="3799" b="1" noProof="0" dirty="0">
                    <a:solidFill>
                      <a:srgbClr val="000000"/>
                    </a:solidFill>
                    <a:latin typeface="Aptos" panose="020B0004020202020204" pitchFamily="34" charset="0"/>
                    <a:ea typeface="Gotham Bold"/>
                    <a:cs typeface="Gotham Bold"/>
                    <a:sym typeface="Gotham Bold"/>
                  </a:rPr>
                  <a:t>3</a:t>
                </a:r>
              </a:p>
            </p:txBody>
          </p:sp>
        </p:grpSp>
        <p:grpSp>
          <p:nvGrpSpPr>
            <p:cNvPr id="64" name="Group 41">
              <a:extLst>
                <a:ext uri="{FF2B5EF4-FFF2-40B4-BE49-F238E27FC236}">
                  <a16:creationId xmlns:a16="http://schemas.microsoft.com/office/drawing/2014/main" id="{D4874977-88AF-3ACA-E0B1-F86BB15C90F0}"/>
                </a:ext>
              </a:extLst>
            </p:cNvPr>
            <p:cNvGrpSpPr/>
            <p:nvPr/>
          </p:nvGrpSpPr>
          <p:grpSpPr>
            <a:xfrm>
              <a:off x="16207" y="3376031"/>
              <a:ext cx="677544" cy="700871"/>
              <a:chOff x="0" y="0"/>
              <a:chExt cx="812800" cy="840783"/>
            </a:xfrm>
          </p:grpSpPr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98936C46-CB18-56EA-FAE0-35BA53C2422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D53E5495-63D5-8D50-867B-989931780DD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4</a:t>
                </a:r>
              </a:p>
            </p:txBody>
          </p:sp>
        </p:grpSp>
        <p:grpSp>
          <p:nvGrpSpPr>
            <p:cNvPr id="65" name="Group 44">
              <a:extLst>
                <a:ext uri="{FF2B5EF4-FFF2-40B4-BE49-F238E27FC236}">
                  <a16:creationId xmlns:a16="http://schemas.microsoft.com/office/drawing/2014/main" id="{56B2F7C4-2B47-652A-4E19-5A0B99767649}"/>
                </a:ext>
              </a:extLst>
            </p:cNvPr>
            <p:cNvGrpSpPr/>
            <p:nvPr/>
          </p:nvGrpSpPr>
          <p:grpSpPr>
            <a:xfrm>
              <a:off x="0" y="917239"/>
              <a:ext cx="677544" cy="700871"/>
              <a:chOff x="0" y="0"/>
              <a:chExt cx="812800" cy="840783"/>
            </a:xfrm>
          </p:grpSpPr>
          <p:sp>
            <p:nvSpPr>
              <p:cNvPr id="72" name="Freeform 45">
                <a:extLst>
                  <a:ext uri="{FF2B5EF4-FFF2-40B4-BE49-F238E27FC236}">
                    <a16:creationId xmlns:a16="http://schemas.microsoft.com/office/drawing/2014/main" id="{C2B17887-E5D6-4B5B-87C3-C794A7F3CF0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73" name="TextBox 46">
                <a:extLst>
                  <a:ext uri="{FF2B5EF4-FFF2-40B4-BE49-F238E27FC236}">
                    <a16:creationId xmlns:a16="http://schemas.microsoft.com/office/drawing/2014/main" id="{C563D2AE-2240-EF3A-5C57-17F2E9693DC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2</a:t>
                </a:r>
              </a:p>
            </p:txBody>
          </p:sp>
        </p:grpSp>
        <p:grpSp>
          <p:nvGrpSpPr>
            <p:cNvPr id="66" name="Group 47">
              <a:extLst>
                <a:ext uri="{FF2B5EF4-FFF2-40B4-BE49-F238E27FC236}">
                  <a16:creationId xmlns:a16="http://schemas.microsoft.com/office/drawing/2014/main" id="{CD111F79-28E4-E9D3-9934-AC81ACCF3CD7}"/>
                </a:ext>
              </a:extLst>
            </p:cNvPr>
            <p:cNvGrpSpPr/>
            <p:nvPr/>
          </p:nvGrpSpPr>
          <p:grpSpPr>
            <a:xfrm>
              <a:off x="16207" y="4292297"/>
              <a:ext cx="677544" cy="700871"/>
              <a:chOff x="0" y="0"/>
              <a:chExt cx="812800" cy="840783"/>
            </a:xfrm>
          </p:grpSpPr>
          <p:sp>
            <p:nvSpPr>
              <p:cNvPr id="70" name="Freeform 48">
                <a:extLst>
                  <a:ext uri="{FF2B5EF4-FFF2-40B4-BE49-F238E27FC236}">
                    <a16:creationId xmlns:a16="http://schemas.microsoft.com/office/drawing/2014/main" id="{4DD0A7C6-A4F9-B1C8-45F4-F37AB9F1799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71" name="TextBox 49">
                <a:extLst>
                  <a:ext uri="{FF2B5EF4-FFF2-40B4-BE49-F238E27FC236}">
                    <a16:creationId xmlns:a16="http://schemas.microsoft.com/office/drawing/2014/main" id="{E82ECAEC-E1A5-9720-61D4-ECCF4A00ACF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5</a:t>
                </a:r>
              </a:p>
            </p:txBody>
          </p:sp>
        </p:grpSp>
        <p:grpSp>
          <p:nvGrpSpPr>
            <p:cNvPr id="67" name="Group 50">
              <a:extLst>
                <a:ext uri="{FF2B5EF4-FFF2-40B4-BE49-F238E27FC236}">
                  <a16:creationId xmlns:a16="http://schemas.microsoft.com/office/drawing/2014/main" id="{1E921472-D913-D570-1C70-A40B1D67A072}"/>
                </a:ext>
              </a:extLst>
            </p:cNvPr>
            <p:cNvGrpSpPr/>
            <p:nvPr/>
          </p:nvGrpSpPr>
          <p:grpSpPr>
            <a:xfrm>
              <a:off x="0" y="0"/>
              <a:ext cx="677544" cy="700871"/>
              <a:chOff x="0" y="0"/>
              <a:chExt cx="812800" cy="840783"/>
            </a:xfrm>
          </p:grpSpPr>
          <p:sp>
            <p:nvSpPr>
              <p:cNvPr id="68" name="Freeform 51">
                <a:extLst>
                  <a:ext uri="{FF2B5EF4-FFF2-40B4-BE49-F238E27FC236}">
                    <a16:creationId xmlns:a16="http://schemas.microsoft.com/office/drawing/2014/main" id="{799A5684-D210-6ABE-976E-9CBCEA7451E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69" name="TextBox 52">
                <a:extLst>
                  <a:ext uri="{FF2B5EF4-FFF2-40B4-BE49-F238E27FC236}">
                    <a16:creationId xmlns:a16="http://schemas.microsoft.com/office/drawing/2014/main" id="{4B6E1322-4D49-A9AF-B196-758B5ECDA48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166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293AB47-CE43-48F2-064C-8FE1F0EC95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6161A54-AA1E-973B-E1EE-5D1E85A7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D78A4A2D-D038-A72A-87C8-C6F6E13EC2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6F333A56-8C6B-6741-03A0-108C9691107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714A3E-B911-1A00-5218-DB73D248D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9A87AB-FC75-BB88-9CAE-87F7A90D7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78" name="Group 53">
            <a:extLst>
              <a:ext uri="{FF2B5EF4-FFF2-40B4-BE49-F238E27FC236}">
                <a16:creationId xmlns:a16="http://schemas.microsoft.com/office/drawing/2014/main" id="{2BDD8399-D7DB-5FF5-6AE3-92935E64B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03" y="3133630"/>
            <a:ext cx="1004389" cy="3744876"/>
            <a:chOff x="0" y="0"/>
            <a:chExt cx="1339186" cy="4993168"/>
          </a:xfrm>
        </p:grpSpPr>
        <p:grpSp>
          <p:nvGrpSpPr>
            <p:cNvPr id="79" name="Group 54">
              <a:extLst>
                <a:ext uri="{FF2B5EF4-FFF2-40B4-BE49-F238E27FC236}">
                  <a16:creationId xmlns:a16="http://schemas.microsoft.com/office/drawing/2014/main" id="{A00A2BE8-1DA8-1349-B0A2-7E1CBE17BB39}"/>
                </a:ext>
              </a:extLst>
            </p:cNvPr>
            <p:cNvGrpSpPr/>
            <p:nvPr/>
          </p:nvGrpSpPr>
          <p:grpSpPr>
            <a:xfrm>
              <a:off x="15902" y="2753618"/>
              <a:ext cx="1323284" cy="1323284"/>
              <a:chOff x="0" y="0"/>
              <a:chExt cx="812800" cy="812800"/>
            </a:xfrm>
          </p:grpSpPr>
          <p:sp>
            <p:nvSpPr>
              <p:cNvPr id="92" name="Freeform 55">
                <a:extLst>
                  <a:ext uri="{FF2B5EF4-FFF2-40B4-BE49-F238E27FC236}">
                    <a16:creationId xmlns:a16="http://schemas.microsoft.com/office/drawing/2014/main" id="{7D993F57-B2E6-6250-D5DD-AA60067D6A2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56014" y="0"/>
                    </a:moveTo>
                    <a:lnTo>
                      <a:pt x="656786" y="0"/>
                    </a:lnTo>
                    <a:cubicBezTo>
                      <a:pt x="698163" y="0"/>
                      <a:pt x="737846" y="16437"/>
                      <a:pt x="767104" y="45696"/>
                    </a:cubicBezTo>
                    <a:cubicBezTo>
                      <a:pt x="796363" y="74954"/>
                      <a:pt x="812800" y="114637"/>
                      <a:pt x="812800" y="156014"/>
                    </a:cubicBezTo>
                    <a:lnTo>
                      <a:pt x="812800" y="656786"/>
                    </a:lnTo>
                    <a:cubicBezTo>
                      <a:pt x="812800" y="698163"/>
                      <a:pt x="796363" y="737846"/>
                      <a:pt x="767104" y="767104"/>
                    </a:cubicBezTo>
                    <a:cubicBezTo>
                      <a:pt x="737846" y="796363"/>
                      <a:pt x="698163" y="812800"/>
                      <a:pt x="656786" y="812800"/>
                    </a:cubicBezTo>
                    <a:lnTo>
                      <a:pt x="156014" y="812800"/>
                    </a:lnTo>
                    <a:cubicBezTo>
                      <a:pt x="114637" y="812800"/>
                      <a:pt x="74954" y="796363"/>
                      <a:pt x="45696" y="767104"/>
                    </a:cubicBezTo>
                    <a:cubicBezTo>
                      <a:pt x="16437" y="737846"/>
                      <a:pt x="0" y="698163"/>
                      <a:pt x="0" y="656786"/>
                    </a:cubicBezTo>
                    <a:lnTo>
                      <a:pt x="0" y="156014"/>
                    </a:lnTo>
                    <a:cubicBezTo>
                      <a:pt x="0" y="114637"/>
                      <a:pt x="16437" y="74954"/>
                      <a:pt x="45696" y="45696"/>
                    </a:cubicBezTo>
                    <a:cubicBezTo>
                      <a:pt x="74954" y="16437"/>
                      <a:pt x="114637" y="0"/>
                      <a:pt x="156014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93" name="TextBox 56">
                <a:extLst>
                  <a:ext uri="{FF2B5EF4-FFF2-40B4-BE49-F238E27FC236}">
                    <a16:creationId xmlns:a16="http://schemas.microsoft.com/office/drawing/2014/main" id="{B448C423-751D-2A62-37FC-D3FE8984E9F4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319"/>
                  </a:lnSpc>
                  <a:spcBef>
                    <a:spcPct val="0"/>
                  </a:spcBef>
                </a:pPr>
                <a:r>
                  <a:rPr lang="fr-FR" sz="3799" b="1" noProof="0" dirty="0">
                    <a:solidFill>
                      <a:srgbClr val="000000"/>
                    </a:solidFill>
                    <a:latin typeface="Aptos" panose="020B0004020202020204" pitchFamily="34" charset="0"/>
                    <a:ea typeface="Gotham Bold"/>
                    <a:cs typeface="Gotham Bold"/>
                    <a:sym typeface="Gotham Bold"/>
                  </a:rPr>
                  <a:t>4</a:t>
                </a:r>
              </a:p>
            </p:txBody>
          </p:sp>
        </p:grpSp>
        <p:grpSp>
          <p:nvGrpSpPr>
            <p:cNvPr id="80" name="Group 57">
              <a:extLst>
                <a:ext uri="{FF2B5EF4-FFF2-40B4-BE49-F238E27FC236}">
                  <a16:creationId xmlns:a16="http://schemas.microsoft.com/office/drawing/2014/main" id="{4131BD45-2E84-E7D3-61C6-7E38B6C33D14}"/>
                </a:ext>
              </a:extLst>
            </p:cNvPr>
            <p:cNvGrpSpPr/>
            <p:nvPr/>
          </p:nvGrpSpPr>
          <p:grpSpPr>
            <a:xfrm>
              <a:off x="15902" y="0"/>
              <a:ext cx="677544" cy="700871"/>
              <a:chOff x="0" y="0"/>
              <a:chExt cx="812800" cy="840783"/>
            </a:xfrm>
          </p:grpSpPr>
          <p:sp>
            <p:nvSpPr>
              <p:cNvPr id="90" name="Freeform 58">
                <a:extLst>
                  <a:ext uri="{FF2B5EF4-FFF2-40B4-BE49-F238E27FC236}">
                    <a16:creationId xmlns:a16="http://schemas.microsoft.com/office/drawing/2014/main" id="{6043FE15-A28F-0820-6304-7D9E3E16EA6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91" name="TextBox 59">
                <a:extLst>
                  <a:ext uri="{FF2B5EF4-FFF2-40B4-BE49-F238E27FC236}">
                    <a16:creationId xmlns:a16="http://schemas.microsoft.com/office/drawing/2014/main" id="{D8C3087A-4DE9-AE81-DD65-31BD2A563A6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1</a:t>
                </a:r>
              </a:p>
            </p:txBody>
          </p:sp>
        </p:grpSp>
        <p:grpSp>
          <p:nvGrpSpPr>
            <p:cNvPr id="81" name="Group 60">
              <a:extLst>
                <a:ext uri="{FF2B5EF4-FFF2-40B4-BE49-F238E27FC236}">
                  <a16:creationId xmlns:a16="http://schemas.microsoft.com/office/drawing/2014/main" id="{5C6FA7C1-421F-A2E7-F3F5-20BCD6B301D2}"/>
                </a:ext>
              </a:extLst>
            </p:cNvPr>
            <p:cNvGrpSpPr/>
            <p:nvPr/>
          </p:nvGrpSpPr>
          <p:grpSpPr>
            <a:xfrm>
              <a:off x="15902" y="917239"/>
              <a:ext cx="677544" cy="700871"/>
              <a:chOff x="0" y="0"/>
              <a:chExt cx="812800" cy="840783"/>
            </a:xfrm>
          </p:grpSpPr>
          <p:sp>
            <p:nvSpPr>
              <p:cNvPr id="88" name="Freeform 61">
                <a:extLst>
                  <a:ext uri="{FF2B5EF4-FFF2-40B4-BE49-F238E27FC236}">
                    <a16:creationId xmlns:a16="http://schemas.microsoft.com/office/drawing/2014/main" id="{2BAC6103-1E4F-D63C-BF02-4CA649A367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89" name="TextBox 62">
                <a:extLst>
                  <a:ext uri="{FF2B5EF4-FFF2-40B4-BE49-F238E27FC236}">
                    <a16:creationId xmlns:a16="http://schemas.microsoft.com/office/drawing/2014/main" id="{A96D7FCB-5873-9305-89C2-EA1A64B054C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2</a:t>
                </a:r>
              </a:p>
            </p:txBody>
          </p:sp>
        </p:grpSp>
        <p:grpSp>
          <p:nvGrpSpPr>
            <p:cNvPr id="82" name="Group 63">
              <a:extLst>
                <a:ext uri="{FF2B5EF4-FFF2-40B4-BE49-F238E27FC236}">
                  <a16:creationId xmlns:a16="http://schemas.microsoft.com/office/drawing/2014/main" id="{6C677EFF-6384-D045-B585-46712C4B6079}"/>
                </a:ext>
              </a:extLst>
            </p:cNvPr>
            <p:cNvGrpSpPr/>
            <p:nvPr/>
          </p:nvGrpSpPr>
          <p:grpSpPr>
            <a:xfrm>
              <a:off x="0" y="4292297"/>
              <a:ext cx="677544" cy="700871"/>
              <a:chOff x="0" y="0"/>
              <a:chExt cx="812800" cy="840783"/>
            </a:xfrm>
          </p:grpSpPr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5610E926-8599-675F-D5CA-621D5CBB012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87" name="TextBox 65">
                <a:extLst>
                  <a:ext uri="{FF2B5EF4-FFF2-40B4-BE49-F238E27FC236}">
                    <a16:creationId xmlns:a16="http://schemas.microsoft.com/office/drawing/2014/main" id="{77350496-9383-6405-4F10-C53727FA893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5</a:t>
                </a:r>
              </a:p>
            </p:txBody>
          </p:sp>
        </p:grpSp>
        <p:grpSp>
          <p:nvGrpSpPr>
            <p:cNvPr id="83" name="Group 66">
              <a:extLst>
                <a:ext uri="{FF2B5EF4-FFF2-40B4-BE49-F238E27FC236}">
                  <a16:creationId xmlns:a16="http://schemas.microsoft.com/office/drawing/2014/main" id="{4C6BCAC3-4347-4322-8421-128C1EE54FF5}"/>
                </a:ext>
              </a:extLst>
            </p:cNvPr>
            <p:cNvGrpSpPr/>
            <p:nvPr/>
          </p:nvGrpSpPr>
          <p:grpSpPr>
            <a:xfrm>
              <a:off x="0" y="1834009"/>
              <a:ext cx="677544" cy="700871"/>
              <a:chOff x="0" y="0"/>
              <a:chExt cx="812800" cy="840783"/>
            </a:xfrm>
          </p:grpSpPr>
          <p:sp>
            <p:nvSpPr>
              <p:cNvPr id="84" name="Freeform 67">
                <a:extLst>
                  <a:ext uri="{FF2B5EF4-FFF2-40B4-BE49-F238E27FC236}">
                    <a16:creationId xmlns:a16="http://schemas.microsoft.com/office/drawing/2014/main" id="{13F45042-A267-1915-183B-7B8B443609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85" name="TextBox 68">
                <a:extLst>
                  <a:ext uri="{FF2B5EF4-FFF2-40B4-BE49-F238E27FC236}">
                    <a16:creationId xmlns:a16="http://schemas.microsoft.com/office/drawing/2014/main" id="{08E68A42-3368-4B1C-CD7F-8E83BBE50A3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909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CF774EC-7DB8-BA17-A5D3-706DF337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DC63B3A-17BB-FDB5-495A-CA873EEA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45C02804-7D68-3110-6857-A74B68A87F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FE3B632-B2D6-B964-19EB-EB42912BC71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48643C-4A0F-4FD8-B570-4C5610BB9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05192D-99B1-499E-0AA5-1C39E5C64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grpSp>
        <p:nvGrpSpPr>
          <p:cNvPr id="12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15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94" name="Group 69">
            <a:extLst>
              <a:ext uri="{FF2B5EF4-FFF2-40B4-BE49-F238E27FC236}">
                <a16:creationId xmlns:a16="http://schemas.microsoft.com/office/drawing/2014/main" id="{44A3668A-7F9F-B064-7A3C-A7BF86CF8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271062"/>
            <a:ext cx="1040088" cy="3744876"/>
            <a:chOff x="0" y="0"/>
            <a:chExt cx="1386784" cy="4993168"/>
          </a:xfrm>
        </p:grpSpPr>
        <p:grpSp>
          <p:nvGrpSpPr>
            <p:cNvPr id="95" name="Group 70">
              <a:extLst>
                <a:ext uri="{FF2B5EF4-FFF2-40B4-BE49-F238E27FC236}">
                  <a16:creationId xmlns:a16="http://schemas.microsoft.com/office/drawing/2014/main" id="{1C330732-7BFC-1850-D42B-40A6C32741ED}"/>
                </a:ext>
              </a:extLst>
            </p:cNvPr>
            <p:cNvGrpSpPr/>
            <p:nvPr/>
          </p:nvGrpSpPr>
          <p:grpSpPr>
            <a:xfrm>
              <a:off x="63500" y="3669884"/>
              <a:ext cx="1323284" cy="1323284"/>
              <a:chOff x="0" y="0"/>
              <a:chExt cx="812800" cy="812800"/>
            </a:xfrm>
          </p:grpSpPr>
          <p:sp>
            <p:nvSpPr>
              <p:cNvPr id="108" name="Freeform 71">
                <a:extLst>
                  <a:ext uri="{FF2B5EF4-FFF2-40B4-BE49-F238E27FC236}">
                    <a16:creationId xmlns:a16="http://schemas.microsoft.com/office/drawing/2014/main" id="{4FC12A1C-6E2A-0F22-5218-704779B4842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56014" y="0"/>
                    </a:moveTo>
                    <a:lnTo>
                      <a:pt x="656786" y="0"/>
                    </a:lnTo>
                    <a:cubicBezTo>
                      <a:pt x="698163" y="0"/>
                      <a:pt x="737846" y="16437"/>
                      <a:pt x="767104" y="45696"/>
                    </a:cubicBezTo>
                    <a:cubicBezTo>
                      <a:pt x="796363" y="74954"/>
                      <a:pt x="812800" y="114637"/>
                      <a:pt x="812800" y="156014"/>
                    </a:cubicBezTo>
                    <a:lnTo>
                      <a:pt x="812800" y="656786"/>
                    </a:lnTo>
                    <a:cubicBezTo>
                      <a:pt x="812800" y="698163"/>
                      <a:pt x="796363" y="737846"/>
                      <a:pt x="767104" y="767104"/>
                    </a:cubicBezTo>
                    <a:cubicBezTo>
                      <a:pt x="737846" y="796363"/>
                      <a:pt x="698163" y="812800"/>
                      <a:pt x="656786" y="812800"/>
                    </a:cubicBezTo>
                    <a:lnTo>
                      <a:pt x="156014" y="812800"/>
                    </a:lnTo>
                    <a:cubicBezTo>
                      <a:pt x="114637" y="812800"/>
                      <a:pt x="74954" y="796363"/>
                      <a:pt x="45696" y="767104"/>
                    </a:cubicBezTo>
                    <a:cubicBezTo>
                      <a:pt x="16437" y="737846"/>
                      <a:pt x="0" y="698163"/>
                      <a:pt x="0" y="656786"/>
                    </a:cubicBezTo>
                    <a:lnTo>
                      <a:pt x="0" y="156014"/>
                    </a:lnTo>
                    <a:cubicBezTo>
                      <a:pt x="0" y="114637"/>
                      <a:pt x="16437" y="74954"/>
                      <a:pt x="45696" y="45696"/>
                    </a:cubicBezTo>
                    <a:cubicBezTo>
                      <a:pt x="74954" y="16437"/>
                      <a:pt x="114637" y="0"/>
                      <a:pt x="156014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09" name="TextBox 72">
                <a:extLst>
                  <a:ext uri="{FF2B5EF4-FFF2-40B4-BE49-F238E27FC236}">
                    <a16:creationId xmlns:a16="http://schemas.microsoft.com/office/drawing/2014/main" id="{40381F22-D3E4-626E-001D-57771F1AB166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319"/>
                  </a:lnSpc>
                  <a:spcBef>
                    <a:spcPct val="0"/>
                  </a:spcBef>
                </a:pPr>
                <a:r>
                  <a:rPr lang="fr-FR" sz="3799" b="1" noProof="0" dirty="0">
                    <a:solidFill>
                      <a:srgbClr val="000000"/>
                    </a:solidFill>
                    <a:latin typeface="Aptos" panose="020B0004020202020204" pitchFamily="34" charset="0"/>
                    <a:ea typeface="Gotham Bold"/>
                    <a:cs typeface="Gotham Bold"/>
                    <a:sym typeface="Gotham Bold"/>
                  </a:rPr>
                  <a:t>5</a:t>
                </a:r>
              </a:p>
            </p:txBody>
          </p:sp>
        </p:grpSp>
        <p:grpSp>
          <p:nvGrpSpPr>
            <p:cNvPr id="96" name="Group 73">
              <a:extLst>
                <a:ext uri="{FF2B5EF4-FFF2-40B4-BE49-F238E27FC236}">
                  <a16:creationId xmlns:a16="http://schemas.microsoft.com/office/drawing/2014/main" id="{2BB14397-5DF3-3F78-5783-5CF439DB6471}"/>
                </a:ext>
              </a:extLst>
            </p:cNvPr>
            <p:cNvGrpSpPr/>
            <p:nvPr/>
          </p:nvGrpSpPr>
          <p:grpSpPr>
            <a:xfrm>
              <a:off x="0" y="1836847"/>
              <a:ext cx="677544" cy="700871"/>
              <a:chOff x="0" y="0"/>
              <a:chExt cx="812800" cy="840783"/>
            </a:xfrm>
          </p:grpSpPr>
          <p:sp>
            <p:nvSpPr>
              <p:cNvPr id="106" name="Freeform 74">
                <a:extLst>
                  <a:ext uri="{FF2B5EF4-FFF2-40B4-BE49-F238E27FC236}">
                    <a16:creationId xmlns:a16="http://schemas.microsoft.com/office/drawing/2014/main" id="{42303D60-34BE-91AC-A9B2-2A6AB373828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07" name="TextBox 75">
                <a:extLst>
                  <a:ext uri="{FF2B5EF4-FFF2-40B4-BE49-F238E27FC236}">
                    <a16:creationId xmlns:a16="http://schemas.microsoft.com/office/drawing/2014/main" id="{E999ED61-1FEE-B810-FE4E-CA05D439B60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3</a:t>
                </a:r>
              </a:p>
            </p:txBody>
          </p:sp>
        </p:grpSp>
        <p:grpSp>
          <p:nvGrpSpPr>
            <p:cNvPr id="97" name="Group 76">
              <a:extLst>
                <a:ext uri="{FF2B5EF4-FFF2-40B4-BE49-F238E27FC236}">
                  <a16:creationId xmlns:a16="http://schemas.microsoft.com/office/drawing/2014/main" id="{77D7BF2D-ECD6-AA0F-33A9-3D47C766E718}"/>
                </a:ext>
              </a:extLst>
            </p:cNvPr>
            <p:cNvGrpSpPr/>
            <p:nvPr/>
          </p:nvGrpSpPr>
          <p:grpSpPr>
            <a:xfrm>
              <a:off x="0" y="0"/>
              <a:ext cx="677544" cy="700871"/>
              <a:chOff x="0" y="0"/>
              <a:chExt cx="812800" cy="840783"/>
            </a:xfrm>
          </p:grpSpPr>
          <p:sp>
            <p:nvSpPr>
              <p:cNvPr id="104" name="Freeform 77">
                <a:extLst>
                  <a:ext uri="{FF2B5EF4-FFF2-40B4-BE49-F238E27FC236}">
                    <a16:creationId xmlns:a16="http://schemas.microsoft.com/office/drawing/2014/main" id="{10A3EB6A-74DA-C4B1-CE9E-3EA45FE8C6C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05" name="TextBox 78">
                <a:extLst>
                  <a:ext uri="{FF2B5EF4-FFF2-40B4-BE49-F238E27FC236}">
                    <a16:creationId xmlns:a16="http://schemas.microsoft.com/office/drawing/2014/main" id="{F82EBF2F-8F23-DA61-0FE3-1FB15225753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1</a:t>
                </a:r>
              </a:p>
            </p:txBody>
          </p:sp>
        </p:grpSp>
        <p:grpSp>
          <p:nvGrpSpPr>
            <p:cNvPr id="98" name="Group 79">
              <a:extLst>
                <a:ext uri="{FF2B5EF4-FFF2-40B4-BE49-F238E27FC236}">
                  <a16:creationId xmlns:a16="http://schemas.microsoft.com/office/drawing/2014/main" id="{B3EFA1FE-9D03-25F3-8F46-3324E8E76D78}"/>
                </a:ext>
              </a:extLst>
            </p:cNvPr>
            <p:cNvGrpSpPr/>
            <p:nvPr/>
          </p:nvGrpSpPr>
          <p:grpSpPr>
            <a:xfrm>
              <a:off x="0" y="2753113"/>
              <a:ext cx="677544" cy="700871"/>
              <a:chOff x="0" y="0"/>
              <a:chExt cx="812800" cy="840783"/>
            </a:xfrm>
          </p:grpSpPr>
          <p:sp>
            <p:nvSpPr>
              <p:cNvPr id="102" name="Freeform 80">
                <a:extLst>
                  <a:ext uri="{FF2B5EF4-FFF2-40B4-BE49-F238E27FC236}">
                    <a16:creationId xmlns:a16="http://schemas.microsoft.com/office/drawing/2014/main" id="{DDA2A381-80A5-B110-B56E-5F38072CFBB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03" name="TextBox 81">
                <a:extLst>
                  <a:ext uri="{FF2B5EF4-FFF2-40B4-BE49-F238E27FC236}">
                    <a16:creationId xmlns:a16="http://schemas.microsoft.com/office/drawing/2014/main" id="{C3D52C60-42BC-7343-24B3-BA9A92CA143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4</a:t>
                </a:r>
              </a:p>
            </p:txBody>
          </p:sp>
        </p:grpSp>
        <p:grpSp>
          <p:nvGrpSpPr>
            <p:cNvPr id="99" name="Group 82">
              <a:extLst>
                <a:ext uri="{FF2B5EF4-FFF2-40B4-BE49-F238E27FC236}">
                  <a16:creationId xmlns:a16="http://schemas.microsoft.com/office/drawing/2014/main" id="{76BA8DF8-D28B-84FC-2B0E-1E3DB20A5723}"/>
                </a:ext>
              </a:extLst>
            </p:cNvPr>
            <p:cNvGrpSpPr/>
            <p:nvPr/>
          </p:nvGrpSpPr>
          <p:grpSpPr>
            <a:xfrm>
              <a:off x="0" y="917239"/>
              <a:ext cx="677544" cy="700871"/>
              <a:chOff x="0" y="0"/>
              <a:chExt cx="812800" cy="840783"/>
            </a:xfrm>
          </p:grpSpPr>
          <p:sp>
            <p:nvSpPr>
              <p:cNvPr id="100" name="Freeform 83">
                <a:extLst>
                  <a:ext uri="{FF2B5EF4-FFF2-40B4-BE49-F238E27FC236}">
                    <a16:creationId xmlns:a16="http://schemas.microsoft.com/office/drawing/2014/main" id="{77402359-DBAF-3131-2562-15E472F9EDE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01" name="TextBox 84">
                <a:extLst>
                  <a:ext uri="{FF2B5EF4-FFF2-40B4-BE49-F238E27FC236}">
                    <a16:creationId xmlns:a16="http://schemas.microsoft.com/office/drawing/2014/main" id="{37FC2D75-0396-355A-6038-FEE62B5FA0B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491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AE3CE-C06F-A23C-A176-79A7D5D32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>
            <a:extLst>
              <a:ext uri="{FF2B5EF4-FFF2-40B4-BE49-F238E27FC236}">
                <a16:creationId xmlns:a16="http://schemas.microsoft.com/office/drawing/2014/main" id="{0C7DF181-A38E-A9B3-8B40-DAC512C24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A39CCD1-0F73-8A48-C1DD-D717B8CECCD0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C0B0F0C9-CEE2-820F-CC15-A7754DEE94BC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/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490D66C-9BF8-C71D-DD10-F85DD4C9F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93218FA-718B-9190-8C13-B236E7F694E5}"/>
                </a:ext>
              </a:extLst>
            </p:cNvPr>
            <p:cNvSpPr/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8FF0109-DF7C-185B-9BFA-D2B3DA8DD03A}"/>
                </a:ext>
              </a:extLst>
            </p:cNvPr>
            <p:cNvSpPr txBox="1"/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/>
            </a:p>
          </p:txBody>
        </p:sp>
      </p:grpSp>
      <p:sp>
        <p:nvSpPr>
          <p:cNvPr id="10" name="Titre 9">
            <a:extLst>
              <a:ext uri="{FF2B5EF4-FFF2-40B4-BE49-F238E27FC236}">
                <a16:creationId xmlns:a16="http://schemas.microsoft.com/office/drawing/2014/main" id="{2F3FE1B0-E777-494E-8E9A-D45E1B87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9A35D4A-F424-893D-E6D9-A88909B5E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1566DD4-5C66-3259-57BE-4CA1AB377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81D04D1-284C-07E7-14F3-09C78CC434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D89ABD13-1452-C0EE-EA9E-041188893A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04AE827-B111-5C01-0886-B7C1F1DE6A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D3FD81F-97B7-F87E-04F3-E8095AA762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73A27A49-597F-5B91-8119-2455A257D8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EBB03F70-E392-396E-2B95-00FBC11AD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/>
              <a:pPr/>
              <a:t>19</a:t>
            </a:fld>
            <a:endParaRPr lang="fr-FR" noProof="0" dirty="0"/>
          </a:p>
        </p:txBody>
      </p:sp>
      <p:sp>
        <p:nvSpPr>
          <p:cNvPr id="31" name="Espace réservé du pied de page 30">
            <a:extLst>
              <a:ext uri="{FF2B5EF4-FFF2-40B4-BE49-F238E27FC236}">
                <a16:creationId xmlns:a16="http://schemas.microsoft.com/office/drawing/2014/main" id="{AE36D1B6-7F9A-0B86-A3D8-75A6B541C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XX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8867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14800" y="7645753"/>
            <a:ext cx="10744199" cy="1955899"/>
            <a:chOff x="0" y="0"/>
            <a:chExt cx="3554741" cy="50232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54741" cy="502329"/>
            </a:xfrm>
            <a:custGeom>
              <a:avLst/>
              <a:gdLst/>
              <a:ahLst/>
              <a:cxnLst/>
              <a:rect l="l" t="t" r="r" b="b"/>
              <a:pathLst>
                <a:path w="3554741" h="502329">
                  <a:moveTo>
                    <a:pt x="8604" y="0"/>
                  </a:moveTo>
                  <a:lnTo>
                    <a:pt x="3546137" y="0"/>
                  </a:lnTo>
                  <a:cubicBezTo>
                    <a:pt x="3548419" y="0"/>
                    <a:pt x="3550608" y="907"/>
                    <a:pt x="3552221" y="2520"/>
                  </a:cubicBezTo>
                  <a:cubicBezTo>
                    <a:pt x="3553835" y="4134"/>
                    <a:pt x="3554741" y="6322"/>
                    <a:pt x="3554741" y="8604"/>
                  </a:cubicBezTo>
                  <a:lnTo>
                    <a:pt x="3554741" y="493725"/>
                  </a:lnTo>
                  <a:cubicBezTo>
                    <a:pt x="3554741" y="496007"/>
                    <a:pt x="3553835" y="498196"/>
                    <a:pt x="3552221" y="499809"/>
                  </a:cubicBezTo>
                  <a:cubicBezTo>
                    <a:pt x="3550608" y="501423"/>
                    <a:pt x="3548419" y="502329"/>
                    <a:pt x="3546137" y="502329"/>
                  </a:cubicBezTo>
                  <a:lnTo>
                    <a:pt x="8604" y="502329"/>
                  </a:lnTo>
                  <a:cubicBezTo>
                    <a:pt x="6322" y="502329"/>
                    <a:pt x="4134" y="501423"/>
                    <a:pt x="2520" y="499809"/>
                  </a:cubicBezTo>
                  <a:cubicBezTo>
                    <a:pt x="907" y="498196"/>
                    <a:pt x="0" y="496007"/>
                    <a:pt x="0" y="493725"/>
                  </a:cubicBezTo>
                  <a:lnTo>
                    <a:pt x="0" y="8604"/>
                  </a:lnTo>
                  <a:cubicBezTo>
                    <a:pt x="0" y="6322"/>
                    <a:pt x="907" y="4134"/>
                    <a:pt x="2520" y="2520"/>
                  </a:cubicBezTo>
                  <a:cubicBezTo>
                    <a:pt x="4134" y="907"/>
                    <a:pt x="6322" y="0"/>
                    <a:pt x="860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554741" cy="540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66823" y="2172780"/>
            <a:ext cx="16635377" cy="5472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endParaRPr lang="fr-FR" sz="3699" b="1" noProof="0" dirty="0">
              <a:solidFill>
                <a:srgbClr val="191918"/>
              </a:solidFill>
              <a:latin typeface="Aptos" panose="020B0004020202020204" pitchFamily="34" charset="0"/>
              <a:ea typeface="Gotham Bold"/>
              <a:cs typeface="Gotham Bold"/>
              <a:sym typeface="Gotham Bold"/>
            </a:endParaRPr>
          </a:p>
          <a:p>
            <a:pPr algn="l">
              <a:lnSpc>
                <a:spcPct val="150000"/>
              </a:lnSpc>
            </a:pP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Pour préserver l’accessibilité et la lisibilité des supports, il est recommandé de :</a:t>
            </a:r>
          </a:p>
          <a:p>
            <a:pPr marL="582925" lvl="1" indent="-291463" algn="l">
              <a:lnSpc>
                <a:spcPct val="150000"/>
              </a:lnSpc>
              <a:buFont typeface="Arial"/>
              <a:buChar char="•"/>
            </a:pP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Conserver les styles de texte (</a:t>
            </a:r>
            <a:r>
              <a:rPr lang="fr-FR" sz="2800" b="1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police</a:t>
            </a: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, </a:t>
            </a:r>
            <a:r>
              <a:rPr lang="fr-FR" sz="28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Gotham Bold"/>
                <a:sym typeface="Gotham Bold"/>
              </a:rPr>
              <a:t>tailles, contrastes</a:t>
            </a: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, hiérarchie des titres)</a:t>
            </a:r>
          </a:p>
          <a:p>
            <a:pPr marL="582925" lvl="1" indent="-291463" algn="l">
              <a:lnSpc>
                <a:spcPct val="150000"/>
              </a:lnSpc>
              <a:buFont typeface="Arial"/>
              <a:buChar char="•"/>
            </a:pPr>
            <a:r>
              <a:rPr lang="fr-FR" sz="28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Gotham Bold"/>
                <a:sym typeface="Gotham Bold"/>
              </a:rPr>
              <a:t>Limiter la quantité de texte</a:t>
            </a: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 et privilégier des </a:t>
            </a:r>
            <a:r>
              <a:rPr lang="fr-FR" sz="28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Gotham Bold"/>
                <a:sym typeface="Gotham Bold"/>
              </a:rPr>
              <a:t>contenus aérés</a:t>
            </a:r>
          </a:p>
          <a:p>
            <a:pPr marL="582925" lvl="1" indent="-291463" algn="l">
              <a:lnSpc>
                <a:spcPct val="150000"/>
              </a:lnSpc>
              <a:buFont typeface="Arial"/>
              <a:buChar char="•"/>
            </a:pP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Utiliser des </a:t>
            </a:r>
            <a:r>
              <a:rPr lang="fr-FR" sz="28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Gotham Bold"/>
                <a:sym typeface="Gotham Bold"/>
              </a:rPr>
              <a:t>visuels utiles et lisibles</a:t>
            </a: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 (accompagnés d’une explication)</a:t>
            </a:r>
          </a:p>
          <a:p>
            <a:pPr marL="582925" lvl="1" indent="-291463" algn="l">
              <a:lnSpc>
                <a:spcPct val="150000"/>
              </a:lnSpc>
              <a:buFont typeface="Arial"/>
              <a:buChar char="•"/>
            </a:pP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Garder une </a:t>
            </a:r>
            <a:r>
              <a:rPr lang="fr-FR" sz="28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Gotham Bold"/>
                <a:sym typeface="Gotham Bold"/>
              </a:rPr>
              <a:t>taille de police (min 24 pt)</a:t>
            </a: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 et d’</a:t>
            </a:r>
            <a:r>
              <a:rPr lang="fr-FR" sz="28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Gotham Bold"/>
                <a:sym typeface="Gotham Bold"/>
              </a:rPr>
              <a:t>interligne</a:t>
            </a: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 pour une lecture confortable à distance </a:t>
            </a:r>
          </a:p>
          <a:p>
            <a:pPr marL="582925" lvl="1" indent="-291463" algn="l">
              <a:lnSpc>
                <a:spcPct val="150000"/>
              </a:lnSpc>
              <a:buFont typeface="Arial"/>
              <a:buChar char="•"/>
            </a:pPr>
            <a:r>
              <a:rPr lang="fr-FR" sz="2800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Gotham Bold"/>
                <a:sym typeface="Gotham Bold"/>
              </a:rPr>
              <a:t>Ne pas justifier ni centrer le texte </a:t>
            </a: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(alignement à gauche)</a:t>
            </a:r>
            <a:endParaRPr lang="fr-FR" sz="2800" dirty="0">
              <a:solidFill>
                <a:srgbClr val="191918"/>
              </a:solidFill>
              <a:latin typeface="Aptos" panose="020B0004020202020204" pitchFamily="34" charset="0"/>
              <a:ea typeface="Gotham"/>
              <a:cs typeface="Gotham"/>
              <a:sym typeface="Gotham"/>
            </a:endParaRPr>
          </a:p>
          <a:p>
            <a:pPr marL="582925" lvl="1" indent="-291463" algn="l">
              <a:lnSpc>
                <a:spcPct val="150000"/>
              </a:lnSpc>
              <a:buFont typeface="Arial"/>
              <a:buChar char="•"/>
            </a:pPr>
            <a:r>
              <a:rPr lang="fr-FR" sz="2800" b="1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 Bold" panose="020B0604020202020204" charset="0"/>
                <a:sym typeface="Gotham"/>
              </a:rPr>
              <a:t>Éviter les transitions </a:t>
            </a:r>
            <a:r>
              <a:rPr lang="fr-FR" sz="2800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entre diapos et les animations superflues des éléments</a:t>
            </a:r>
          </a:p>
          <a:p>
            <a:pPr algn="l">
              <a:lnSpc>
                <a:spcPts val="3779"/>
              </a:lnSpc>
            </a:pPr>
            <a:endParaRPr lang="fr-FR" sz="2699" noProof="0" dirty="0">
              <a:solidFill>
                <a:srgbClr val="191918"/>
              </a:solidFill>
              <a:latin typeface="Aptos" panose="020B0004020202020204" pitchFamily="34" charset="0"/>
              <a:ea typeface="Gotham"/>
              <a:cs typeface="Gotham"/>
              <a:sym typeface="Gotha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24361" y="7734300"/>
            <a:ext cx="10229839" cy="1705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89"/>
              </a:lnSpc>
            </a:pPr>
            <a:r>
              <a:rPr lang="fr-FR" sz="2699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Pour </a:t>
            </a:r>
            <a:r>
              <a:rPr lang="fr-FR" sz="2699" b="1" noProof="0" dirty="0">
                <a:solidFill>
                  <a:srgbClr val="191918"/>
                </a:solidFill>
                <a:latin typeface="Aptos" panose="020B0004020202020204" pitchFamily="34" charset="0"/>
                <a:ea typeface="Gotham Bold"/>
                <a:cs typeface="Gotham Bold"/>
                <a:sym typeface="Gotham Bold"/>
              </a:rPr>
              <a:t>plus d’informations sur l’accessibilité des supports </a:t>
            </a:r>
            <a:r>
              <a:rPr lang="fr-FR" sz="2699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: </a:t>
            </a:r>
          </a:p>
          <a:p>
            <a:pPr marL="582925" lvl="1" indent="-291463" algn="l">
              <a:lnSpc>
                <a:spcPts val="4589"/>
              </a:lnSpc>
              <a:buFont typeface="Arial"/>
              <a:buChar char="•"/>
            </a:pPr>
            <a:r>
              <a:rPr lang="fr-FR" sz="2699" noProof="0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l’accompagnement à la pédagogie inclusive au SIAME</a:t>
            </a:r>
          </a:p>
          <a:p>
            <a:pPr marL="582925" lvl="1" indent="-291463" algn="l">
              <a:lnSpc>
                <a:spcPts val="4589"/>
              </a:lnSpc>
              <a:buFont typeface="Arial"/>
              <a:buChar char="•"/>
            </a:pPr>
            <a:r>
              <a:rPr lang="fr-FR" sz="2699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</a:rPr>
              <a:t>Les ressources du </a:t>
            </a:r>
            <a:r>
              <a:rPr lang="fr-FR" sz="2699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  <a:hlinkClick r:id="rId3"/>
              </a:rPr>
              <a:t>site Atypie-</a:t>
            </a:r>
            <a:r>
              <a:rPr lang="fr-FR" sz="2699" dirty="0" err="1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  <a:hlinkClick r:id="rId3"/>
              </a:rPr>
              <a:t>friendly</a:t>
            </a:r>
            <a:r>
              <a:rPr lang="fr-FR" sz="2699" dirty="0">
                <a:solidFill>
                  <a:srgbClr val="191918"/>
                </a:solidFill>
                <a:latin typeface="Aptos" panose="020B0004020202020204" pitchFamily="34" charset="0"/>
                <a:ea typeface="Gotham"/>
                <a:cs typeface="Gotham"/>
                <a:sym typeface="Gotham"/>
                <a:hlinkClick r:id="rId3"/>
              </a:rPr>
              <a:t> </a:t>
            </a:r>
            <a:endParaRPr lang="fr-FR" sz="2699" noProof="0" dirty="0">
              <a:solidFill>
                <a:srgbClr val="191918"/>
              </a:solidFill>
              <a:latin typeface="Aptos" panose="020B0004020202020204" pitchFamily="34" charset="0"/>
              <a:ea typeface="Gotham"/>
              <a:cs typeface="Gotham"/>
              <a:sym typeface="Gotham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7FD8D9-4546-C92C-5286-A0A1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700" y="1763337"/>
            <a:ext cx="8610600" cy="78035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3600" b="1" dirty="0">
                <a:latin typeface="Aptos" panose="020B0004020202020204" pitchFamily="34" charset="0"/>
                <a:cs typeface="Poppins" panose="00000500000000000000" pitchFamily="2" charset="0"/>
              </a:rPr>
              <a:t>Préserver l’accessibilité</a:t>
            </a:r>
            <a:r>
              <a:rPr lang="fr-FR" sz="3600" b="1" baseline="0" dirty="0">
                <a:latin typeface="Aptos" panose="020B0004020202020204" pitchFamily="34" charset="0"/>
                <a:cs typeface="Poppins" panose="00000500000000000000" pitchFamily="2" charset="0"/>
              </a:rPr>
              <a:t> du support</a:t>
            </a:r>
            <a:endParaRPr lang="fr-FR" sz="3600" b="1" dirty="0">
              <a:latin typeface="Aptos" panose="020B00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270EA7DE-D262-A6B2-CF8D-4BBD0FCBC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>
                <a:latin typeface="Aptos" panose="020B0004020202020204" pitchFamily="34" charset="0"/>
              </a:rPr>
              <a:pPr/>
              <a:t>2</a:t>
            </a:fld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81161336-5402-F42B-D293-5A97ADE63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>
                <a:latin typeface="Aptos" panose="020B0004020202020204" pitchFamily="34" charset="0"/>
              </a:rPr>
              <a:t>XX</a:t>
            </a:r>
            <a:endParaRPr lang="fr-FR" noProof="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5">
            <a:extLst>
              <a:ext uri="{FF2B5EF4-FFF2-40B4-BE49-F238E27FC236}">
                <a16:creationId xmlns:a16="http://schemas.microsoft.com/office/drawing/2014/main" id="{169302AA-BFEE-2FB0-A901-320CF69EC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2600" y="5328150"/>
            <a:ext cx="14952944" cy="88404"/>
          </a:xfrm>
          <a:prstGeom prst="line">
            <a:avLst/>
          </a:prstGeom>
          <a:ln w="133350" cap="flat">
            <a:solidFill>
              <a:srgbClr val="FBDE17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fr-FR" noProof="0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99EB895-188F-7662-8960-5D2B79BF73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3C12AD8C-C35F-452E-FC9B-58F0A50ABA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D28EB3DA-904E-DA2F-F651-3D029AED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AC623D70-0AB6-4D44-30BB-354E6E200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F8FAF57-92CB-EF4C-AA08-4A7FBDF71A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AB88349-4108-75F2-5094-9C9CD40AA7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C10D03E7-FD30-1B2A-80E9-3EDE488BC8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F7CA118-7354-5FB4-903C-0980FE2B1D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D8BA914-2B7D-3B82-1F39-D646A91BF7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B22604F-E344-D35A-3DDF-FA61B1B72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88AA75C-CB70-6EFB-C3A6-147FAF80EC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1CE407D-45BE-B41E-E4B6-5167A4CB23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7F3114A-DF1E-65C4-6550-5D492BB741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591078A-AD66-D5F7-9AF1-EE0842A1FF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89790D4-E288-9C0F-77A5-02B77DD7C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774CB5-175A-6CAE-3B0A-AAB785831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68BBB5E-C930-976D-056B-1F7E0B6F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39616" y="4562124"/>
            <a:ext cx="1708859" cy="1708859"/>
            <a:chOff x="2539616" y="4562124"/>
            <a:chExt cx="1708859" cy="1708859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3B1C7C94-ACA3-5E90-F8E4-3FB2891CF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539616" y="4562124"/>
              <a:ext cx="1708859" cy="1708859"/>
              <a:chOff x="2539616" y="4562124"/>
              <a:chExt cx="1708859" cy="1708859"/>
            </a:xfrm>
          </p:grpSpPr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8795C93E-8A78-F501-1DE4-11B7FBAB0419}"/>
                  </a:ext>
                </a:extLst>
              </p:cNvPr>
              <p:cNvSpPr/>
              <p:nvPr/>
            </p:nvSpPr>
            <p:spPr>
              <a:xfrm>
                <a:off x="2539616" y="4562124"/>
                <a:ext cx="1708859" cy="1708859"/>
              </a:xfrm>
              <a:custGeom>
                <a:avLst/>
                <a:gdLst/>
                <a:ahLst/>
                <a:cxnLst/>
                <a:rect l="l" t="t" r="r" b="b"/>
                <a:pathLst>
                  <a:path w="2278478" h="2278478">
                    <a:moveTo>
                      <a:pt x="0" y="0"/>
                    </a:moveTo>
                    <a:lnTo>
                      <a:pt x="2278478" y="0"/>
                    </a:lnTo>
                    <a:lnTo>
                      <a:pt x="2278478" y="2278478"/>
                    </a:lnTo>
                    <a:lnTo>
                      <a:pt x="0" y="227847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50000"/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AB79F277-A541-B5C6-816A-0061800B309C}"/>
                  </a:ext>
                </a:extLst>
              </p:cNvPr>
              <p:cNvSpPr/>
              <p:nvPr/>
            </p:nvSpPr>
            <p:spPr>
              <a:xfrm>
                <a:off x="2621376" y="4651314"/>
                <a:ext cx="1530481" cy="1530481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34240336-B6B4-EFB6-E313-3CA2AA4F5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39105" y="4769043"/>
              <a:ext cx="1295022" cy="1295022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C1468A7-5E1E-7BD1-C09F-5F9B7382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45337" y="4562124"/>
            <a:ext cx="1708859" cy="1708859"/>
            <a:chOff x="5445337" y="4562124"/>
            <a:chExt cx="1708859" cy="1708859"/>
          </a:xfrm>
        </p:grpSpPr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179740EB-4446-64E5-6A0C-869FFFD89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45337" y="4562124"/>
              <a:ext cx="1708859" cy="1708859"/>
            </a:xfrm>
            <a:custGeom>
              <a:avLst/>
              <a:gdLst/>
              <a:ahLst/>
              <a:cxnLst/>
              <a:rect l="l" t="t" r="r" b="b"/>
              <a:pathLst>
                <a:path w="2278478" h="2278478">
                  <a:moveTo>
                    <a:pt x="0" y="0"/>
                  </a:moveTo>
                  <a:lnTo>
                    <a:pt x="2278478" y="0"/>
                  </a:lnTo>
                  <a:lnTo>
                    <a:pt x="2278478" y="2278478"/>
                  </a:lnTo>
                  <a:lnTo>
                    <a:pt x="0" y="22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29" name="Group 15">
              <a:extLst>
                <a:ext uri="{FF2B5EF4-FFF2-40B4-BE49-F238E27FC236}">
                  <a16:creationId xmlns:a16="http://schemas.microsoft.com/office/drawing/2014/main" id="{792A8449-2F5E-FE30-F12C-CF117A310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46648" y="4651314"/>
              <a:ext cx="1530481" cy="1530481"/>
              <a:chOff x="0" y="0"/>
              <a:chExt cx="495300" cy="495300"/>
            </a:xfrm>
          </p:grpSpPr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75A613C3-D957-895B-3636-36C98E9A81CF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0C402264-CCC4-1A84-C36D-4ABC72B87B9E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92158E9C-00A8-9C87-BD6F-A9F62A5BE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41671" y="4521775"/>
            <a:ext cx="1708859" cy="1708859"/>
            <a:chOff x="8341671" y="4521775"/>
            <a:chExt cx="1708859" cy="1708859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A2F42F0F-A994-99EC-60F5-20AE4B06C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41671" y="4521775"/>
              <a:ext cx="1708859" cy="1708859"/>
            </a:xfrm>
            <a:custGeom>
              <a:avLst/>
              <a:gdLst/>
              <a:ahLst/>
              <a:cxnLst/>
              <a:rect l="l" t="t" r="r" b="b"/>
              <a:pathLst>
                <a:path w="2278478" h="2278478">
                  <a:moveTo>
                    <a:pt x="0" y="0"/>
                  </a:moveTo>
                  <a:lnTo>
                    <a:pt x="2278478" y="0"/>
                  </a:lnTo>
                  <a:lnTo>
                    <a:pt x="2278478" y="2278478"/>
                  </a:lnTo>
                  <a:lnTo>
                    <a:pt x="0" y="22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34" name="Group 21">
              <a:extLst>
                <a:ext uri="{FF2B5EF4-FFF2-40B4-BE49-F238E27FC236}">
                  <a16:creationId xmlns:a16="http://schemas.microsoft.com/office/drawing/2014/main" id="{4A63120B-C447-EB8E-E7A2-690270132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30861" y="4651314"/>
              <a:ext cx="1530481" cy="1530481"/>
              <a:chOff x="0" y="0"/>
              <a:chExt cx="495300" cy="495300"/>
            </a:xfrm>
          </p:grpSpPr>
          <p:sp>
            <p:nvSpPr>
              <p:cNvPr id="35" name="Freeform 22">
                <a:extLst>
                  <a:ext uri="{FF2B5EF4-FFF2-40B4-BE49-F238E27FC236}">
                    <a16:creationId xmlns:a16="http://schemas.microsoft.com/office/drawing/2014/main" id="{98FAFEDE-14BA-AEA6-12C3-C664653116AB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36" name="Freeform 23">
                <a:extLst>
                  <a:ext uri="{FF2B5EF4-FFF2-40B4-BE49-F238E27FC236}">
                    <a16:creationId xmlns:a16="http://schemas.microsoft.com/office/drawing/2014/main" id="{264BF7DB-EF5B-4BC8-473D-A0EF571D484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87320578-F463-EA61-4FD3-DFE893D48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56780" y="4562124"/>
            <a:ext cx="1708859" cy="1708859"/>
            <a:chOff x="11256780" y="4562124"/>
            <a:chExt cx="1708859" cy="1708859"/>
          </a:xfrm>
        </p:grpSpPr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D950B52E-70C7-054C-AD40-01FCD479C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256780" y="4562124"/>
              <a:ext cx="1708859" cy="1708859"/>
            </a:xfrm>
            <a:custGeom>
              <a:avLst/>
              <a:gdLst/>
              <a:ahLst/>
              <a:cxnLst/>
              <a:rect l="l" t="t" r="r" b="b"/>
              <a:pathLst>
                <a:path w="2278478" h="2278478">
                  <a:moveTo>
                    <a:pt x="0" y="0"/>
                  </a:moveTo>
                  <a:lnTo>
                    <a:pt x="2278478" y="0"/>
                  </a:lnTo>
                  <a:lnTo>
                    <a:pt x="2278478" y="2278478"/>
                  </a:lnTo>
                  <a:lnTo>
                    <a:pt x="0" y="22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39" name="Group 27">
              <a:extLst>
                <a:ext uri="{FF2B5EF4-FFF2-40B4-BE49-F238E27FC236}">
                  <a16:creationId xmlns:a16="http://schemas.microsoft.com/office/drawing/2014/main" id="{3C21E6F5-297D-7AC1-29CC-1C60BD13D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345969" y="4651314"/>
              <a:ext cx="1530481" cy="1530481"/>
              <a:chOff x="0" y="0"/>
              <a:chExt cx="495300" cy="495300"/>
            </a:xfrm>
          </p:grpSpPr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670DB7FD-DB2D-D95A-72D2-43FBCEC61D55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00460460-604E-D732-FD09-575769C1752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ACEF8D6-B52D-D0E3-AE26-51F5FDDE7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62502" y="4562124"/>
            <a:ext cx="1708859" cy="1708859"/>
            <a:chOff x="14162502" y="4562124"/>
            <a:chExt cx="1708859" cy="1708859"/>
          </a:xfrm>
        </p:grpSpPr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01405A5F-E056-9800-28D3-99FEFECE1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162502" y="4562124"/>
              <a:ext cx="1708859" cy="1708859"/>
            </a:xfrm>
            <a:custGeom>
              <a:avLst/>
              <a:gdLst/>
              <a:ahLst/>
              <a:cxnLst/>
              <a:rect l="l" t="t" r="r" b="b"/>
              <a:pathLst>
                <a:path w="2278478" h="2278478">
                  <a:moveTo>
                    <a:pt x="0" y="0"/>
                  </a:moveTo>
                  <a:lnTo>
                    <a:pt x="2278478" y="0"/>
                  </a:lnTo>
                  <a:lnTo>
                    <a:pt x="2278478" y="2278478"/>
                  </a:lnTo>
                  <a:lnTo>
                    <a:pt x="0" y="22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44" name="Group 33">
              <a:extLst>
                <a:ext uri="{FF2B5EF4-FFF2-40B4-BE49-F238E27FC236}">
                  <a16:creationId xmlns:a16="http://schemas.microsoft.com/office/drawing/2014/main" id="{8B327564-3910-ACD6-499B-4CD2B5715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277894" y="4651314"/>
              <a:ext cx="1530481" cy="1530481"/>
              <a:chOff x="0" y="0"/>
              <a:chExt cx="495300" cy="495300"/>
            </a:xfrm>
          </p:grpSpPr>
          <p:sp>
            <p:nvSpPr>
              <p:cNvPr id="45" name="Freeform 34">
                <a:extLst>
                  <a:ext uri="{FF2B5EF4-FFF2-40B4-BE49-F238E27FC236}">
                    <a16:creationId xmlns:a16="http://schemas.microsoft.com/office/drawing/2014/main" id="{324C7016-986E-52E4-D360-FB03A763D7E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3DA589B8-6626-5875-23AF-6C90DB37ED91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grpSp>
        <p:nvGrpSpPr>
          <p:cNvPr id="58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60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61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63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852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42">
            <a:extLst>
              <a:ext uri="{FF2B5EF4-FFF2-40B4-BE49-F238E27FC236}">
                <a16:creationId xmlns:a16="http://schemas.microsoft.com/office/drawing/2014/main" id="{80E79E2B-8B36-5156-1469-C43E41E2A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39993" y="3799086"/>
            <a:ext cx="2548751" cy="715162"/>
          </a:xfrm>
          <a:custGeom>
            <a:avLst/>
            <a:gdLst/>
            <a:ahLst/>
            <a:cxnLst/>
            <a:rect l="l" t="t" r="r" b="b"/>
            <a:pathLst>
              <a:path w="1095522" h="307396">
                <a:moveTo>
                  <a:pt x="153698" y="0"/>
                </a:moveTo>
                <a:lnTo>
                  <a:pt x="941824" y="0"/>
                </a:lnTo>
                <a:cubicBezTo>
                  <a:pt x="1026709" y="0"/>
                  <a:pt x="1095522" y="68813"/>
                  <a:pt x="1095522" y="153698"/>
                </a:cubicBezTo>
                <a:lnTo>
                  <a:pt x="1095522" y="153698"/>
                </a:lnTo>
                <a:cubicBezTo>
                  <a:pt x="1095522" y="194461"/>
                  <a:pt x="1079328" y="233555"/>
                  <a:pt x="1050504" y="262379"/>
                </a:cubicBezTo>
                <a:cubicBezTo>
                  <a:pt x="1021680" y="291203"/>
                  <a:pt x="982587" y="307396"/>
                  <a:pt x="941824" y="307396"/>
                </a:cubicBezTo>
                <a:lnTo>
                  <a:pt x="153698" y="307396"/>
                </a:lnTo>
                <a:cubicBezTo>
                  <a:pt x="112935" y="307396"/>
                  <a:pt x="73841" y="291203"/>
                  <a:pt x="45017" y="262379"/>
                </a:cubicBezTo>
                <a:cubicBezTo>
                  <a:pt x="16193" y="233555"/>
                  <a:pt x="0" y="194461"/>
                  <a:pt x="0" y="153698"/>
                </a:cubicBezTo>
                <a:lnTo>
                  <a:pt x="0" y="153698"/>
                </a:lnTo>
                <a:cubicBezTo>
                  <a:pt x="0" y="112935"/>
                  <a:pt x="16193" y="73841"/>
                  <a:pt x="45017" y="45017"/>
                </a:cubicBezTo>
                <a:cubicBezTo>
                  <a:pt x="73841" y="16193"/>
                  <a:pt x="112935" y="0"/>
                  <a:pt x="153698" y="0"/>
                </a:cubicBezTo>
                <a:close/>
              </a:path>
            </a:pathLst>
          </a:custGeom>
          <a:solidFill>
            <a:srgbClr val="FBDE17"/>
          </a:solid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1ED5EC20-EA37-A9D0-6D04-E0CD1E8C5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1200" y="3880061"/>
            <a:ext cx="2548751" cy="715162"/>
          </a:xfrm>
          <a:custGeom>
            <a:avLst/>
            <a:gdLst/>
            <a:ahLst/>
            <a:cxnLst/>
            <a:rect l="l" t="t" r="r" b="b"/>
            <a:pathLst>
              <a:path w="1095522" h="307396">
                <a:moveTo>
                  <a:pt x="153698" y="0"/>
                </a:moveTo>
                <a:lnTo>
                  <a:pt x="941824" y="0"/>
                </a:lnTo>
                <a:cubicBezTo>
                  <a:pt x="1026709" y="0"/>
                  <a:pt x="1095522" y="68813"/>
                  <a:pt x="1095522" y="153698"/>
                </a:cubicBezTo>
                <a:lnTo>
                  <a:pt x="1095522" y="153698"/>
                </a:lnTo>
                <a:cubicBezTo>
                  <a:pt x="1095522" y="194461"/>
                  <a:pt x="1079328" y="233555"/>
                  <a:pt x="1050504" y="262379"/>
                </a:cubicBezTo>
                <a:cubicBezTo>
                  <a:pt x="1021680" y="291203"/>
                  <a:pt x="982587" y="307396"/>
                  <a:pt x="941824" y="307396"/>
                </a:cubicBezTo>
                <a:lnTo>
                  <a:pt x="153698" y="307396"/>
                </a:lnTo>
                <a:cubicBezTo>
                  <a:pt x="112935" y="307396"/>
                  <a:pt x="73841" y="291203"/>
                  <a:pt x="45017" y="262379"/>
                </a:cubicBezTo>
                <a:cubicBezTo>
                  <a:pt x="16193" y="233555"/>
                  <a:pt x="0" y="194461"/>
                  <a:pt x="0" y="153698"/>
                </a:cubicBezTo>
                <a:lnTo>
                  <a:pt x="0" y="153698"/>
                </a:lnTo>
                <a:cubicBezTo>
                  <a:pt x="0" y="112935"/>
                  <a:pt x="16193" y="73841"/>
                  <a:pt x="45017" y="45017"/>
                </a:cubicBezTo>
                <a:cubicBezTo>
                  <a:pt x="73841" y="16193"/>
                  <a:pt x="112935" y="0"/>
                  <a:pt x="153698" y="0"/>
                </a:cubicBez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8F26EF7-D402-7B4A-CBB2-2A369A5FFF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72D7D4F-1FD0-9D0E-0296-C696620778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0064D89-C083-14DA-E1D0-B11B4B78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324452A6-D83E-2218-52B0-DA5F70BB5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4D9578F-4D4D-FEE0-36E7-9FBC9C11DF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4DAE11B-8E14-865C-3162-39CB8B25ED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E9E2EBB-5084-70C0-4482-12E1C5B32F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2265AE9-7C21-164F-E6A4-82A3AAF6B4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DEC0C4-E956-5B33-A978-5F44A64BE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85257B-7827-D88F-3E7C-D56565DFC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65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e 46">
            <a:extLst>
              <a:ext uri="{FF2B5EF4-FFF2-40B4-BE49-F238E27FC236}">
                <a16:creationId xmlns:a16="http://schemas.microsoft.com/office/drawing/2014/main" id="{8592EA22-77E8-AF80-4BD2-A883C829F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93500" y="3636195"/>
            <a:ext cx="3817519" cy="5962592"/>
            <a:chOff x="5432223" y="3670790"/>
            <a:chExt cx="3817519" cy="5962592"/>
          </a:xfrm>
        </p:grpSpPr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6A521CF6-8E42-10A2-12CF-58BB6780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85517" y="3670790"/>
              <a:ext cx="2124043" cy="2124043"/>
            </a:xfrm>
            <a:custGeom>
              <a:avLst/>
              <a:gdLst/>
              <a:ahLst/>
              <a:cxnLst/>
              <a:rect l="l" t="t" r="r" b="b"/>
              <a:pathLst>
                <a:path w="2124043" h="2124043">
                  <a:moveTo>
                    <a:pt x="0" y="0"/>
                  </a:moveTo>
                  <a:lnTo>
                    <a:pt x="2124043" y="0"/>
                  </a:lnTo>
                  <a:lnTo>
                    <a:pt x="2124043" y="2124043"/>
                  </a:lnTo>
                  <a:lnTo>
                    <a:pt x="0" y="2124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88E81C90-C46A-44B3-BA20-5D751282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432223" y="3746990"/>
              <a:ext cx="3817519" cy="5886392"/>
              <a:chOff x="5432223" y="3746990"/>
              <a:chExt cx="3817519" cy="5886392"/>
            </a:xfrm>
          </p:grpSpPr>
          <p:grpSp>
            <p:nvGrpSpPr>
              <p:cNvPr id="50" name="Group 30">
                <a:extLst>
                  <a:ext uri="{FF2B5EF4-FFF2-40B4-BE49-F238E27FC236}">
                    <a16:creationId xmlns:a16="http://schemas.microsoft.com/office/drawing/2014/main" id="{C5126BAF-11BB-088F-0D32-6CF54CDF4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 rot="-10800000">
                <a:off x="5432223" y="4830928"/>
                <a:ext cx="3817519" cy="4802454"/>
                <a:chOff x="0" y="-66675"/>
                <a:chExt cx="678607" cy="853690"/>
              </a:xfrm>
            </p:grpSpPr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id="{47485A26-48F7-5592-632F-BEF465DC891F}"/>
                    </a:ext>
                  </a:extLst>
                </p:cNvPr>
                <p:cNvSpPr/>
                <p:nvPr/>
              </p:nvSpPr>
              <p:spPr>
                <a:xfrm>
                  <a:off x="27170" y="0"/>
                  <a:ext cx="602700" cy="787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607" h="787015">
                      <a:moveTo>
                        <a:pt x="678607" y="23766"/>
                      </a:moveTo>
                      <a:lnTo>
                        <a:pt x="678607" y="652845"/>
                      </a:lnTo>
                      <a:cubicBezTo>
                        <a:pt x="678607" y="667047"/>
                        <a:pt x="669543" y="679664"/>
                        <a:pt x="656085" y="684198"/>
                      </a:cubicBezTo>
                      <a:lnTo>
                        <a:pt x="361825" y="783324"/>
                      </a:lnTo>
                      <a:cubicBezTo>
                        <a:pt x="347214" y="788246"/>
                        <a:pt x="331393" y="788246"/>
                        <a:pt x="316781" y="783324"/>
                      </a:cubicBezTo>
                      <a:lnTo>
                        <a:pt x="22522" y="684198"/>
                      </a:lnTo>
                      <a:cubicBezTo>
                        <a:pt x="9064" y="679664"/>
                        <a:pt x="0" y="667047"/>
                        <a:pt x="0" y="652845"/>
                      </a:cubicBezTo>
                      <a:lnTo>
                        <a:pt x="0" y="23766"/>
                      </a:lnTo>
                      <a:cubicBezTo>
                        <a:pt x="0" y="10640"/>
                        <a:pt x="10640" y="0"/>
                        <a:pt x="23766" y="0"/>
                      </a:cubicBezTo>
                      <a:lnTo>
                        <a:pt x="654841" y="0"/>
                      </a:lnTo>
                      <a:cubicBezTo>
                        <a:pt x="661144" y="0"/>
                        <a:pt x="667189" y="2504"/>
                        <a:pt x="671646" y="6961"/>
                      </a:cubicBezTo>
                      <a:cubicBezTo>
                        <a:pt x="676103" y="11418"/>
                        <a:pt x="678607" y="17463"/>
                        <a:pt x="678607" y="23766"/>
                      </a:cubicBezTo>
                      <a:close/>
                    </a:path>
                  </a:pathLst>
                </a:custGeom>
                <a:solidFill>
                  <a:srgbClr val="FFFCEA"/>
                </a:solidFill>
                <a:ln w="114300" cap="sq">
                  <a:solidFill>
                    <a:srgbClr val="FBDE1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55" name="TextBox 32">
                  <a:extLst>
                    <a:ext uri="{FF2B5EF4-FFF2-40B4-BE49-F238E27FC236}">
                      <a16:creationId xmlns:a16="http://schemas.microsoft.com/office/drawing/2014/main" id="{D5B8E280-8714-E841-75B2-11876C998C86}"/>
                    </a:ext>
                  </a:extLst>
                </p:cNvPr>
                <p:cNvSpPr txBox="1"/>
                <p:nvPr/>
              </p:nvSpPr>
              <p:spPr>
                <a:xfrm>
                  <a:off x="0" y="-66675"/>
                  <a:ext cx="678607" cy="743286"/>
                </a:xfrm>
                <a:prstGeom prst="rect">
                  <a:avLst/>
                </a:prstGeom>
              </p:spPr>
              <p:txBody>
                <a:bodyPr lIns="45667" tIns="45667" rIns="45667" bIns="45667" rtlCol="0" anchor="ctr"/>
                <a:lstStyle/>
                <a:p>
                  <a:pPr algn="ctr">
                    <a:lnSpc>
                      <a:spcPts val="3048"/>
                    </a:lnSpc>
                  </a:pPr>
                  <a:endParaRPr lang="fr-FR" noProof="0" dirty="0"/>
                </a:p>
              </p:txBody>
            </p:sp>
          </p:grpSp>
          <p:grpSp>
            <p:nvGrpSpPr>
              <p:cNvPr id="51" name="Group 34">
                <a:extLst>
                  <a:ext uri="{FF2B5EF4-FFF2-40B4-BE49-F238E27FC236}">
                    <a16:creationId xmlns:a16="http://schemas.microsoft.com/office/drawing/2014/main" id="{32386397-635D-5562-5B6C-9E645854FD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96377" y="3746990"/>
                <a:ext cx="1902327" cy="1902327"/>
                <a:chOff x="0" y="0"/>
                <a:chExt cx="495300" cy="495300"/>
              </a:xfrm>
            </p:grpSpPr>
            <p:sp>
              <p:nvSpPr>
                <p:cNvPr id="52" name="Freeform 35">
                  <a:extLst>
                    <a:ext uri="{FF2B5EF4-FFF2-40B4-BE49-F238E27FC236}">
                      <a16:creationId xmlns:a16="http://schemas.microsoft.com/office/drawing/2014/main" id="{90FB8ED1-7050-3778-8ABA-E5E8939279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953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495300">
                      <a:moveTo>
                        <a:pt x="247650" y="0"/>
                      </a:moveTo>
                      <a:cubicBezTo>
                        <a:pt x="110490" y="0"/>
                        <a:pt x="0" y="110490"/>
                        <a:pt x="0" y="247650"/>
                      </a:cubicBezTo>
                      <a:cubicBezTo>
                        <a:pt x="0" y="384810"/>
                        <a:pt x="110490" y="495300"/>
                        <a:pt x="247650" y="495300"/>
                      </a:cubicBezTo>
                      <a:cubicBezTo>
                        <a:pt x="383540" y="495300"/>
                        <a:pt x="495300" y="384810"/>
                        <a:pt x="495300" y="247650"/>
                      </a:cubicBezTo>
                      <a:cubicBezTo>
                        <a:pt x="495300" y="110490"/>
                        <a:pt x="383540" y="0"/>
                        <a:pt x="247650" y="0"/>
                      </a:cubicBezTo>
                      <a:close/>
                      <a:moveTo>
                        <a:pt x="247650" y="457200"/>
                      </a:moveTo>
                      <a:cubicBezTo>
                        <a:pt x="132080" y="457200"/>
                        <a:pt x="38100" y="363220"/>
                        <a:pt x="38100" y="247650"/>
                      </a:cubicBezTo>
                      <a:cubicBezTo>
                        <a:pt x="38100" y="132080"/>
                        <a:pt x="132080" y="38100"/>
                        <a:pt x="247650" y="38100"/>
                      </a:cubicBezTo>
                      <a:cubicBezTo>
                        <a:pt x="363220" y="38100"/>
                        <a:pt x="457200" y="132080"/>
                        <a:pt x="457200" y="247650"/>
                      </a:cubicBezTo>
                      <a:cubicBezTo>
                        <a:pt x="457200" y="363220"/>
                        <a:pt x="363220" y="457200"/>
                        <a:pt x="247650" y="457200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53" name="Freeform 36">
                  <a:extLst>
                    <a:ext uri="{FF2B5EF4-FFF2-40B4-BE49-F238E27FC236}">
                      <a16:creationId xmlns:a16="http://schemas.microsoft.com/office/drawing/2014/main" id="{166889EC-0C2E-A8F4-7FBA-62B126E938A6}"/>
                    </a:ext>
                  </a:extLst>
                </p:cNvPr>
                <p:cNvSpPr/>
                <p:nvPr/>
              </p:nvSpPr>
              <p:spPr>
                <a:xfrm>
                  <a:off x="38100" y="38100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550" y="0"/>
                      </a:moveTo>
                      <a:cubicBezTo>
                        <a:pt x="93980" y="0"/>
                        <a:pt x="0" y="93980"/>
                        <a:pt x="0" y="209550"/>
                      </a:cubicBezTo>
                      <a:cubicBezTo>
                        <a:pt x="0" y="325120"/>
                        <a:pt x="93980" y="419100"/>
                        <a:pt x="209550" y="419100"/>
                      </a:cubicBezTo>
                      <a:cubicBezTo>
                        <a:pt x="325120" y="419100"/>
                        <a:pt x="419100" y="325120"/>
                        <a:pt x="419100" y="209550"/>
                      </a:cubicBezTo>
                      <a:cubicBezTo>
                        <a:pt x="419100" y="93980"/>
                        <a:pt x="325120" y="0"/>
                        <a:pt x="2095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</p:grpSp>
        </p:grp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7E08E783-8BAA-20C6-863F-82ED00908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12010" y="3670790"/>
            <a:ext cx="3817519" cy="5962592"/>
            <a:chOff x="5432223" y="3670790"/>
            <a:chExt cx="3817519" cy="5962592"/>
          </a:xfrm>
        </p:grpSpPr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393D66D3-1509-62AF-9DE4-E80184AC5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85517" y="3670790"/>
              <a:ext cx="2124043" cy="2124043"/>
            </a:xfrm>
            <a:custGeom>
              <a:avLst/>
              <a:gdLst/>
              <a:ahLst/>
              <a:cxnLst/>
              <a:rect l="l" t="t" r="r" b="b"/>
              <a:pathLst>
                <a:path w="2124043" h="2124043">
                  <a:moveTo>
                    <a:pt x="0" y="0"/>
                  </a:moveTo>
                  <a:lnTo>
                    <a:pt x="2124043" y="0"/>
                  </a:lnTo>
                  <a:lnTo>
                    <a:pt x="2124043" y="2124043"/>
                  </a:lnTo>
                  <a:lnTo>
                    <a:pt x="0" y="2124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1D3EAA4E-89CF-660C-D30A-5F2647876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432223" y="3746990"/>
              <a:ext cx="3817519" cy="5886392"/>
              <a:chOff x="5432223" y="3746990"/>
              <a:chExt cx="3817519" cy="5886392"/>
            </a:xfrm>
          </p:grpSpPr>
          <p:grpSp>
            <p:nvGrpSpPr>
              <p:cNvPr id="41" name="Group 30">
                <a:extLst>
                  <a:ext uri="{FF2B5EF4-FFF2-40B4-BE49-F238E27FC236}">
                    <a16:creationId xmlns:a16="http://schemas.microsoft.com/office/drawing/2014/main" id="{62FE05B1-E183-8866-B827-E276147184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 rot="-10800000">
                <a:off x="5432223" y="4830928"/>
                <a:ext cx="3817519" cy="4802454"/>
                <a:chOff x="0" y="-66675"/>
                <a:chExt cx="678607" cy="853690"/>
              </a:xfrm>
            </p:grpSpPr>
            <p:sp>
              <p:nvSpPr>
                <p:cNvPr id="45" name="Freeform 31">
                  <a:extLst>
                    <a:ext uri="{FF2B5EF4-FFF2-40B4-BE49-F238E27FC236}">
                      <a16:creationId xmlns:a16="http://schemas.microsoft.com/office/drawing/2014/main" id="{24B6FD57-E0F1-FEF9-DF4A-EE558BC39414}"/>
                    </a:ext>
                  </a:extLst>
                </p:cNvPr>
                <p:cNvSpPr/>
                <p:nvPr/>
              </p:nvSpPr>
              <p:spPr>
                <a:xfrm>
                  <a:off x="27170" y="0"/>
                  <a:ext cx="602700" cy="787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607" h="787015">
                      <a:moveTo>
                        <a:pt x="678607" y="23766"/>
                      </a:moveTo>
                      <a:lnTo>
                        <a:pt x="678607" y="652845"/>
                      </a:lnTo>
                      <a:cubicBezTo>
                        <a:pt x="678607" y="667047"/>
                        <a:pt x="669543" y="679664"/>
                        <a:pt x="656085" y="684198"/>
                      </a:cubicBezTo>
                      <a:lnTo>
                        <a:pt x="361825" y="783324"/>
                      </a:lnTo>
                      <a:cubicBezTo>
                        <a:pt x="347214" y="788246"/>
                        <a:pt x="331393" y="788246"/>
                        <a:pt x="316781" y="783324"/>
                      </a:cubicBezTo>
                      <a:lnTo>
                        <a:pt x="22522" y="684198"/>
                      </a:lnTo>
                      <a:cubicBezTo>
                        <a:pt x="9064" y="679664"/>
                        <a:pt x="0" y="667047"/>
                        <a:pt x="0" y="652845"/>
                      </a:cubicBezTo>
                      <a:lnTo>
                        <a:pt x="0" y="23766"/>
                      </a:lnTo>
                      <a:cubicBezTo>
                        <a:pt x="0" y="10640"/>
                        <a:pt x="10640" y="0"/>
                        <a:pt x="23766" y="0"/>
                      </a:cubicBezTo>
                      <a:lnTo>
                        <a:pt x="654841" y="0"/>
                      </a:lnTo>
                      <a:cubicBezTo>
                        <a:pt x="661144" y="0"/>
                        <a:pt x="667189" y="2504"/>
                        <a:pt x="671646" y="6961"/>
                      </a:cubicBezTo>
                      <a:cubicBezTo>
                        <a:pt x="676103" y="11418"/>
                        <a:pt x="678607" y="17463"/>
                        <a:pt x="678607" y="23766"/>
                      </a:cubicBezTo>
                      <a:close/>
                    </a:path>
                  </a:pathLst>
                </a:custGeom>
                <a:solidFill>
                  <a:srgbClr val="FFFCEA"/>
                </a:solidFill>
                <a:ln w="114300" cap="sq">
                  <a:solidFill>
                    <a:srgbClr val="FBDE1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46" name="TextBox 32">
                  <a:extLst>
                    <a:ext uri="{FF2B5EF4-FFF2-40B4-BE49-F238E27FC236}">
                      <a16:creationId xmlns:a16="http://schemas.microsoft.com/office/drawing/2014/main" id="{E2434F97-F589-6826-1C1A-140E5FFE2CF5}"/>
                    </a:ext>
                  </a:extLst>
                </p:cNvPr>
                <p:cNvSpPr txBox="1"/>
                <p:nvPr/>
              </p:nvSpPr>
              <p:spPr>
                <a:xfrm>
                  <a:off x="0" y="-66675"/>
                  <a:ext cx="678607" cy="743286"/>
                </a:xfrm>
                <a:prstGeom prst="rect">
                  <a:avLst/>
                </a:prstGeom>
              </p:spPr>
              <p:txBody>
                <a:bodyPr lIns="45667" tIns="45667" rIns="45667" bIns="45667" rtlCol="0" anchor="ctr"/>
                <a:lstStyle/>
                <a:p>
                  <a:pPr algn="ctr">
                    <a:lnSpc>
                      <a:spcPts val="3048"/>
                    </a:lnSpc>
                  </a:pPr>
                  <a:endParaRPr lang="fr-FR" noProof="0" dirty="0"/>
                </a:p>
              </p:txBody>
            </p:sp>
          </p:grpSp>
          <p:grpSp>
            <p:nvGrpSpPr>
              <p:cNvPr id="42" name="Group 34">
                <a:extLst>
                  <a:ext uri="{FF2B5EF4-FFF2-40B4-BE49-F238E27FC236}">
                    <a16:creationId xmlns:a16="http://schemas.microsoft.com/office/drawing/2014/main" id="{7E7D83D5-122B-42A7-09FE-21CE60041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96377" y="3746990"/>
                <a:ext cx="1902327" cy="1902327"/>
                <a:chOff x="0" y="0"/>
                <a:chExt cx="495300" cy="495300"/>
              </a:xfrm>
            </p:grpSpPr>
            <p:sp>
              <p:nvSpPr>
                <p:cNvPr id="43" name="Freeform 35">
                  <a:extLst>
                    <a:ext uri="{FF2B5EF4-FFF2-40B4-BE49-F238E27FC236}">
                      <a16:creationId xmlns:a16="http://schemas.microsoft.com/office/drawing/2014/main" id="{2C1D4430-C34B-B72B-69E3-114E4BCC88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953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495300">
                      <a:moveTo>
                        <a:pt x="247650" y="0"/>
                      </a:moveTo>
                      <a:cubicBezTo>
                        <a:pt x="110490" y="0"/>
                        <a:pt x="0" y="110490"/>
                        <a:pt x="0" y="247650"/>
                      </a:cubicBezTo>
                      <a:cubicBezTo>
                        <a:pt x="0" y="384810"/>
                        <a:pt x="110490" y="495300"/>
                        <a:pt x="247650" y="495300"/>
                      </a:cubicBezTo>
                      <a:cubicBezTo>
                        <a:pt x="383540" y="495300"/>
                        <a:pt x="495300" y="384810"/>
                        <a:pt x="495300" y="247650"/>
                      </a:cubicBezTo>
                      <a:cubicBezTo>
                        <a:pt x="495300" y="110490"/>
                        <a:pt x="383540" y="0"/>
                        <a:pt x="247650" y="0"/>
                      </a:cubicBezTo>
                      <a:close/>
                      <a:moveTo>
                        <a:pt x="247650" y="457200"/>
                      </a:moveTo>
                      <a:cubicBezTo>
                        <a:pt x="132080" y="457200"/>
                        <a:pt x="38100" y="363220"/>
                        <a:pt x="38100" y="247650"/>
                      </a:cubicBezTo>
                      <a:cubicBezTo>
                        <a:pt x="38100" y="132080"/>
                        <a:pt x="132080" y="38100"/>
                        <a:pt x="247650" y="38100"/>
                      </a:cubicBezTo>
                      <a:cubicBezTo>
                        <a:pt x="363220" y="38100"/>
                        <a:pt x="457200" y="132080"/>
                        <a:pt x="457200" y="247650"/>
                      </a:cubicBezTo>
                      <a:cubicBezTo>
                        <a:pt x="457200" y="363220"/>
                        <a:pt x="363220" y="457200"/>
                        <a:pt x="247650" y="457200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44" name="Freeform 36">
                  <a:extLst>
                    <a:ext uri="{FF2B5EF4-FFF2-40B4-BE49-F238E27FC236}">
                      <a16:creationId xmlns:a16="http://schemas.microsoft.com/office/drawing/2014/main" id="{1F30BB34-462E-02C2-785E-49ECC921D897}"/>
                    </a:ext>
                  </a:extLst>
                </p:cNvPr>
                <p:cNvSpPr/>
                <p:nvPr/>
              </p:nvSpPr>
              <p:spPr>
                <a:xfrm>
                  <a:off x="38100" y="38100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550" y="0"/>
                      </a:moveTo>
                      <a:cubicBezTo>
                        <a:pt x="93980" y="0"/>
                        <a:pt x="0" y="93980"/>
                        <a:pt x="0" y="209550"/>
                      </a:cubicBezTo>
                      <a:cubicBezTo>
                        <a:pt x="0" y="325120"/>
                        <a:pt x="93980" y="419100"/>
                        <a:pt x="209550" y="419100"/>
                      </a:cubicBezTo>
                      <a:cubicBezTo>
                        <a:pt x="325120" y="419100"/>
                        <a:pt x="419100" y="325120"/>
                        <a:pt x="419100" y="209550"/>
                      </a:cubicBezTo>
                      <a:cubicBezTo>
                        <a:pt x="419100" y="93980"/>
                        <a:pt x="325120" y="0"/>
                        <a:pt x="2095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</p:grpSp>
        </p:grp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01D9683-EBD4-AF6B-FE79-3AEEB9BAF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84718" y="3671006"/>
            <a:ext cx="3817519" cy="5962592"/>
            <a:chOff x="5432223" y="3670790"/>
            <a:chExt cx="3817519" cy="5962592"/>
          </a:xfrm>
        </p:grpSpPr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03FA3C29-E3F7-439E-D5B1-C5ACEA338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85517" y="3670790"/>
              <a:ext cx="2124043" cy="2124043"/>
            </a:xfrm>
            <a:custGeom>
              <a:avLst/>
              <a:gdLst/>
              <a:ahLst/>
              <a:cxnLst/>
              <a:rect l="l" t="t" r="r" b="b"/>
              <a:pathLst>
                <a:path w="2124043" h="2124043">
                  <a:moveTo>
                    <a:pt x="0" y="0"/>
                  </a:moveTo>
                  <a:lnTo>
                    <a:pt x="2124043" y="0"/>
                  </a:lnTo>
                  <a:lnTo>
                    <a:pt x="2124043" y="2124043"/>
                  </a:lnTo>
                  <a:lnTo>
                    <a:pt x="0" y="2124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AB802F30-581F-5425-9311-A2C7F1BC1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432223" y="3746990"/>
              <a:ext cx="3817519" cy="5886392"/>
              <a:chOff x="5432223" y="3746990"/>
              <a:chExt cx="3817519" cy="5886392"/>
            </a:xfrm>
          </p:grpSpPr>
          <p:grpSp>
            <p:nvGrpSpPr>
              <p:cNvPr id="32" name="Group 30">
                <a:extLst>
                  <a:ext uri="{FF2B5EF4-FFF2-40B4-BE49-F238E27FC236}">
                    <a16:creationId xmlns:a16="http://schemas.microsoft.com/office/drawing/2014/main" id="{20DE2F08-8A7C-889D-D46E-348383B61F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 rot="-10800000">
                <a:off x="5432223" y="4830928"/>
                <a:ext cx="3817519" cy="4802454"/>
                <a:chOff x="0" y="-66675"/>
                <a:chExt cx="678607" cy="853690"/>
              </a:xfrm>
            </p:grpSpPr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9DE1E155-D1DB-D0D0-3B7F-CA039CFEC1AA}"/>
                    </a:ext>
                  </a:extLst>
                </p:cNvPr>
                <p:cNvSpPr/>
                <p:nvPr/>
              </p:nvSpPr>
              <p:spPr>
                <a:xfrm>
                  <a:off x="27170" y="0"/>
                  <a:ext cx="602700" cy="787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607" h="787015">
                      <a:moveTo>
                        <a:pt x="678607" y="23766"/>
                      </a:moveTo>
                      <a:lnTo>
                        <a:pt x="678607" y="652845"/>
                      </a:lnTo>
                      <a:cubicBezTo>
                        <a:pt x="678607" y="667047"/>
                        <a:pt x="669543" y="679664"/>
                        <a:pt x="656085" y="684198"/>
                      </a:cubicBezTo>
                      <a:lnTo>
                        <a:pt x="361825" y="783324"/>
                      </a:lnTo>
                      <a:cubicBezTo>
                        <a:pt x="347214" y="788246"/>
                        <a:pt x="331393" y="788246"/>
                        <a:pt x="316781" y="783324"/>
                      </a:cubicBezTo>
                      <a:lnTo>
                        <a:pt x="22522" y="684198"/>
                      </a:lnTo>
                      <a:cubicBezTo>
                        <a:pt x="9064" y="679664"/>
                        <a:pt x="0" y="667047"/>
                        <a:pt x="0" y="652845"/>
                      </a:cubicBezTo>
                      <a:lnTo>
                        <a:pt x="0" y="23766"/>
                      </a:lnTo>
                      <a:cubicBezTo>
                        <a:pt x="0" y="10640"/>
                        <a:pt x="10640" y="0"/>
                        <a:pt x="23766" y="0"/>
                      </a:cubicBezTo>
                      <a:lnTo>
                        <a:pt x="654841" y="0"/>
                      </a:lnTo>
                      <a:cubicBezTo>
                        <a:pt x="661144" y="0"/>
                        <a:pt x="667189" y="2504"/>
                        <a:pt x="671646" y="6961"/>
                      </a:cubicBezTo>
                      <a:cubicBezTo>
                        <a:pt x="676103" y="11418"/>
                        <a:pt x="678607" y="17463"/>
                        <a:pt x="678607" y="23766"/>
                      </a:cubicBezTo>
                      <a:close/>
                    </a:path>
                  </a:pathLst>
                </a:custGeom>
                <a:solidFill>
                  <a:srgbClr val="FFFCEA"/>
                </a:solidFill>
                <a:ln w="114300" cap="sq">
                  <a:solidFill>
                    <a:srgbClr val="FBDE1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37" name="TextBox 32">
                  <a:extLst>
                    <a:ext uri="{FF2B5EF4-FFF2-40B4-BE49-F238E27FC236}">
                      <a16:creationId xmlns:a16="http://schemas.microsoft.com/office/drawing/2014/main" id="{86CEC44B-F160-957C-043B-FC7EC1D105DD}"/>
                    </a:ext>
                  </a:extLst>
                </p:cNvPr>
                <p:cNvSpPr txBox="1"/>
                <p:nvPr/>
              </p:nvSpPr>
              <p:spPr>
                <a:xfrm>
                  <a:off x="0" y="-66675"/>
                  <a:ext cx="678607" cy="743286"/>
                </a:xfrm>
                <a:prstGeom prst="rect">
                  <a:avLst/>
                </a:prstGeom>
              </p:spPr>
              <p:txBody>
                <a:bodyPr lIns="45667" tIns="45667" rIns="45667" bIns="45667" rtlCol="0" anchor="ctr"/>
                <a:lstStyle/>
                <a:p>
                  <a:pPr algn="ctr">
                    <a:lnSpc>
                      <a:spcPts val="3048"/>
                    </a:lnSpc>
                  </a:pPr>
                  <a:endParaRPr lang="fr-FR" noProof="0" dirty="0"/>
                </a:p>
              </p:txBody>
            </p:sp>
          </p:grpSp>
          <p:grpSp>
            <p:nvGrpSpPr>
              <p:cNvPr id="33" name="Group 34">
                <a:extLst>
                  <a:ext uri="{FF2B5EF4-FFF2-40B4-BE49-F238E27FC236}">
                    <a16:creationId xmlns:a16="http://schemas.microsoft.com/office/drawing/2014/main" id="{325B493B-E3D5-77F3-6C7D-1E1C59DACE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96377" y="3746990"/>
                <a:ext cx="1902327" cy="1902327"/>
                <a:chOff x="0" y="0"/>
                <a:chExt cx="495300" cy="495300"/>
              </a:xfrm>
            </p:grpSpPr>
            <p:sp>
              <p:nvSpPr>
                <p:cNvPr id="34" name="Freeform 35">
                  <a:extLst>
                    <a:ext uri="{FF2B5EF4-FFF2-40B4-BE49-F238E27FC236}">
                      <a16:creationId xmlns:a16="http://schemas.microsoft.com/office/drawing/2014/main" id="{5973C670-E794-D0AE-3D0A-054146BEAD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953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495300">
                      <a:moveTo>
                        <a:pt x="247650" y="0"/>
                      </a:moveTo>
                      <a:cubicBezTo>
                        <a:pt x="110490" y="0"/>
                        <a:pt x="0" y="110490"/>
                        <a:pt x="0" y="247650"/>
                      </a:cubicBezTo>
                      <a:cubicBezTo>
                        <a:pt x="0" y="384810"/>
                        <a:pt x="110490" y="495300"/>
                        <a:pt x="247650" y="495300"/>
                      </a:cubicBezTo>
                      <a:cubicBezTo>
                        <a:pt x="383540" y="495300"/>
                        <a:pt x="495300" y="384810"/>
                        <a:pt x="495300" y="247650"/>
                      </a:cubicBezTo>
                      <a:cubicBezTo>
                        <a:pt x="495300" y="110490"/>
                        <a:pt x="383540" y="0"/>
                        <a:pt x="247650" y="0"/>
                      </a:cubicBezTo>
                      <a:close/>
                      <a:moveTo>
                        <a:pt x="247650" y="457200"/>
                      </a:moveTo>
                      <a:cubicBezTo>
                        <a:pt x="132080" y="457200"/>
                        <a:pt x="38100" y="363220"/>
                        <a:pt x="38100" y="247650"/>
                      </a:cubicBezTo>
                      <a:cubicBezTo>
                        <a:pt x="38100" y="132080"/>
                        <a:pt x="132080" y="38100"/>
                        <a:pt x="247650" y="38100"/>
                      </a:cubicBezTo>
                      <a:cubicBezTo>
                        <a:pt x="363220" y="38100"/>
                        <a:pt x="457200" y="132080"/>
                        <a:pt x="457200" y="247650"/>
                      </a:cubicBezTo>
                      <a:cubicBezTo>
                        <a:pt x="457200" y="363220"/>
                        <a:pt x="363220" y="457200"/>
                        <a:pt x="247650" y="457200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A76FE463-5A77-8467-6B86-C64EE8FF4847}"/>
                    </a:ext>
                  </a:extLst>
                </p:cNvPr>
                <p:cNvSpPr/>
                <p:nvPr/>
              </p:nvSpPr>
              <p:spPr>
                <a:xfrm>
                  <a:off x="38100" y="38100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550" y="0"/>
                      </a:moveTo>
                      <a:cubicBezTo>
                        <a:pt x="93980" y="0"/>
                        <a:pt x="0" y="93980"/>
                        <a:pt x="0" y="209550"/>
                      </a:cubicBezTo>
                      <a:cubicBezTo>
                        <a:pt x="0" y="325120"/>
                        <a:pt x="93980" y="419100"/>
                        <a:pt x="209550" y="419100"/>
                      </a:cubicBezTo>
                      <a:cubicBezTo>
                        <a:pt x="325120" y="419100"/>
                        <a:pt x="419100" y="325120"/>
                        <a:pt x="419100" y="209550"/>
                      </a:cubicBezTo>
                      <a:cubicBezTo>
                        <a:pt x="419100" y="93980"/>
                        <a:pt x="325120" y="0"/>
                        <a:pt x="2095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</p:grp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2633FC6-3590-A309-B20C-48226907C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04282" y="3670790"/>
            <a:ext cx="3817519" cy="5962592"/>
            <a:chOff x="5432223" y="3670790"/>
            <a:chExt cx="3817519" cy="5962592"/>
          </a:xfrm>
        </p:grpSpPr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A4DF55ED-44FC-F620-7676-39DDD4564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85517" y="3670790"/>
              <a:ext cx="2124043" cy="2124043"/>
            </a:xfrm>
            <a:custGeom>
              <a:avLst/>
              <a:gdLst/>
              <a:ahLst/>
              <a:cxnLst/>
              <a:rect l="l" t="t" r="r" b="b"/>
              <a:pathLst>
                <a:path w="2124043" h="2124043">
                  <a:moveTo>
                    <a:pt x="0" y="0"/>
                  </a:moveTo>
                  <a:lnTo>
                    <a:pt x="2124043" y="0"/>
                  </a:lnTo>
                  <a:lnTo>
                    <a:pt x="2124043" y="2124043"/>
                  </a:lnTo>
                  <a:lnTo>
                    <a:pt x="0" y="2124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C094EE5E-DE0D-93BD-98E4-DC22576F7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432223" y="3746990"/>
              <a:ext cx="3817519" cy="5886392"/>
              <a:chOff x="5432223" y="3746990"/>
              <a:chExt cx="3817519" cy="5886392"/>
            </a:xfrm>
          </p:grpSpPr>
          <p:grpSp>
            <p:nvGrpSpPr>
              <p:cNvPr id="23" name="Group 30">
                <a:extLst>
                  <a:ext uri="{FF2B5EF4-FFF2-40B4-BE49-F238E27FC236}">
                    <a16:creationId xmlns:a16="http://schemas.microsoft.com/office/drawing/2014/main" id="{4EDB2A8F-7508-AF14-8210-84E472DBB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 rot="-10800000">
                <a:off x="5432223" y="4830928"/>
                <a:ext cx="3817519" cy="4802454"/>
                <a:chOff x="0" y="-66675"/>
                <a:chExt cx="678607" cy="853690"/>
              </a:xfrm>
            </p:grpSpPr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id="{9D8BA40D-7E79-F685-354E-729AEA495022}"/>
                    </a:ext>
                  </a:extLst>
                </p:cNvPr>
                <p:cNvSpPr/>
                <p:nvPr/>
              </p:nvSpPr>
              <p:spPr>
                <a:xfrm>
                  <a:off x="27170" y="0"/>
                  <a:ext cx="602700" cy="787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607" h="787015">
                      <a:moveTo>
                        <a:pt x="678607" y="23766"/>
                      </a:moveTo>
                      <a:lnTo>
                        <a:pt x="678607" y="652845"/>
                      </a:lnTo>
                      <a:cubicBezTo>
                        <a:pt x="678607" y="667047"/>
                        <a:pt x="669543" y="679664"/>
                        <a:pt x="656085" y="684198"/>
                      </a:cubicBezTo>
                      <a:lnTo>
                        <a:pt x="361825" y="783324"/>
                      </a:lnTo>
                      <a:cubicBezTo>
                        <a:pt x="347214" y="788246"/>
                        <a:pt x="331393" y="788246"/>
                        <a:pt x="316781" y="783324"/>
                      </a:cubicBezTo>
                      <a:lnTo>
                        <a:pt x="22522" y="684198"/>
                      </a:lnTo>
                      <a:cubicBezTo>
                        <a:pt x="9064" y="679664"/>
                        <a:pt x="0" y="667047"/>
                        <a:pt x="0" y="652845"/>
                      </a:cubicBezTo>
                      <a:lnTo>
                        <a:pt x="0" y="23766"/>
                      </a:lnTo>
                      <a:cubicBezTo>
                        <a:pt x="0" y="10640"/>
                        <a:pt x="10640" y="0"/>
                        <a:pt x="23766" y="0"/>
                      </a:cubicBezTo>
                      <a:lnTo>
                        <a:pt x="654841" y="0"/>
                      </a:lnTo>
                      <a:cubicBezTo>
                        <a:pt x="661144" y="0"/>
                        <a:pt x="667189" y="2504"/>
                        <a:pt x="671646" y="6961"/>
                      </a:cubicBezTo>
                      <a:cubicBezTo>
                        <a:pt x="676103" y="11418"/>
                        <a:pt x="678607" y="17463"/>
                        <a:pt x="678607" y="23766"/>
                      </a:cubicBezTo>
                      <a:close/>
                    </a:path>
                  </a:pathLst>
                </a:custGeom>
                <a:solidFill>
                  <a:srgbClr val="FFFCEA"/>
                </a:solidFill>
                <a:ln w="114300" cap="sq">
                  <a:solidFill>
                    <a:srgbClr val="FBDE1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28" name="TextBox 32">
                  <a:extLst>
                    <a:ext uri="{FF2B5EF4-FFF2-40B4-BE49-F238E27FC236}">
                      <a16:creationId xmlns:a16="http://schemas.microsoft.com/office/drawing/2014/main" id="{4115ADFC-C07D-1FC4-D158-4E07CF938564}"/>
                    </a:ext>
                  </a:extLst>
                </p:cNvPr>
                <p:cNvSpPr txBox="1"/>
                <p:nvPr/>
              </p:nvSpPr>
              <p:spPr>
                <a:xfrm>
                  <a:off x="0" y="-66675"/>
                  <a:ext cx="678607" cy="743286"/>
                </a:xfrm>
                <a:prstGeom prst="rect">
                  <a:avLst/>
                </a:prstGeom>
              </p:spPr>
              <p:txBody>
                <a:bodyPr lIns="45667" tIns="45667" rIns="45667" bIns="45667" rtlCol="0" anchor="ctr"/>
                <a:lstStyle/>
                <a:p>
                  <a:pPr algn="ctr">
                    <a:lnSpc>
                      <a:spcPts val="3048"/>
                    </a:lnSpc>
                  </a:pPr>
                  <a:endParaRPr lang="fr-FR" noProof="0" dirty="0"/>
                </a:p>
              </p:txBody>
            </p:sp>
          </p:grpSp>
          <p:grpSp>
            <p:nvGrpSpPr>
              <p:cNvPr id="24" name="Group 34">
                <a:extLst>
                  <a:ext uri="{FF2B5EF4-FFF2-40B4-BE49-F238E27FC236}">
                    <a16:creationId xmlns:a16="http://schemas.microsoft.com/office/drawing/2014/main" id="{7CF2D199-14CE-636D-BF6A-D15EE4C79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96377" y="3746990"/>
                <a:ext cx="1902327" cy="1902327"/>
                <a:chOff x="0" y="0"/>
                <a:chExt cx="495300" cy="495300"/>
              </a:xfrm>
            </p:grpSpPr>
            <p:sp>
              <p:nvSpPr>
                <p:cNvPr id="25" name="Freeform 35">
                  <a:extLst>
                    <a:ext uri="{FF2B5EF4-FFF2-40B4-BE49-F238E27FC236}">
                      <a16:creationId xmlns:a16="http://schemas.microsoft.com/office/drawing/2014/main" id="{58FD3652-41C8-B0C9-1CEF-E16D281A689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953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495300">
                      <a:moveTo>
                        <a:pt x="247650" y="0"/>
                      </a:moveTo>
                      <a:cubicBezTo>
                        <a:pt x="110490" y="0"/>
                        <a:pt x="0" y="110490"/>
                        <a:pt x="0" y="247650"/>
                      </a:cubicBezTo>
                      <a:cubicBezTo>
                        <a:pt x="0" y="384810"/>
                        <a:pt x="110490" y="495300"/>
                        <a:pt x="247650" y="495300"/>
                      </a:cubicBezTo>
                      <a:cubicBezTo>
                        <a:pt x="383540" y="495300"/>
                        <a:pt x="495300" y="384810"/>
                        <a:pt x="495300" y="247650"/>
                      </a:cubicBezTo>
                      <a:cubicBezTo>
                        <a:pt x="495300" y="110490"/>
                        <a:pt x="383540" y="0"/>
                        <a:pt x="247650" y="0"/>
                      </a:cubicBezTo>
                      <a:close/>
                      <a:moveTo>
                        <a:pt x="247650" y="457200"/>
                      </a:moveTo>
                      <a:cubicBezTo>
                        <a:pt x="132080" y="457200"/>
                        <a:pt x="38100" y="363220"/>
                        <a:pt x="38100" y="247650"/>
                      </a:cubicBezTo>
                      <a:cubicBezTo>
                        <a:pt x="38100" y="132080"/>
                        <a:pt x="132080" y="38100"/>
                        <a:pt x="247650" y="38100"/>
                      </a:cubicBezTo>
                      <a:cubicBezTo>
                        <a:pt x="363220" y="38100"/>
                        <a:pt x="457200" y="132080"/>
                        <a:pt x="457200" y="247650"/>
                      </a:cubicBezTo>
                      <a:cubicBezTo>
                        <a:pt x="457200" y="363220"/>
                        <a:pt x="363220" y="457200"/>
                        <a:pt x="247650" y="457200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26" name="Freeform 36">
                  <a:extLst>
                    <a:ext uri="{FF2B5EF4-FFF2-40B4-BE49-F238E27FC236}">
                      <a16:creationId xmlns:a16="http://schemas.microsoft.com/office/drawing/2014/main" id="{599E7F8E-F672-857E-45D5-9D00C853AE6C}"/>
                    </a:ext>
                  </a:extLst>
                </p:cNvPr>
                <p:cNvSpPr/>
                <p:nvPr/>
              </p:nvSpPr>
              <p:spPr>
                <a:xfrm>
                  <a:off x="38100" y="38100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550" y="0"/>
                      </a:moveTo>
                      <a:cubicBezTo>
                        <a:pt x="93980" y="0"/>
                        <a:pt x="0" y="93980"/>
                        <a:pt x="0" y="209550"/>
                      </a:cubicBezTo>
                      <a:cubicBezTo>
                        <a:pt x="0" y="325120"/>
                        <a:pt x="93980" y="419100"/>
                        <a:pt x="209550" y="419100"/>
                      </a:cubicBezTo>
                      <a:cubicBezTo>
                        <a:pt x="325120" y="419100"/>
                        <a:pt x="419100" y="325120"/>
                        <a:pt x="419100" y="209550"/>
                      </a:cubicBezTo>
                      <a:cubicBezTo>
                        <a:pt x="419100" y="93980"/>
                        <a:pt x="325120" y="0"/>
                        <a:pt x="2095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</p:grpSp>
        </p:grp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31D08FDF-372D-585C-44A0-3BBD42A0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03F6E87F-C472-0DFA-6A00-3DDB26686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812E831-3674-B5C8-7919-9CE2F12E71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8AFB4225-DF6D-C1D4-064C-8162244A65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39D4E80-8A7D-FBAE-ED82-A35265F5E1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313408E-DEE0-073F-53B0-18B4708D6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B528AE7-22A0-8AC1-0BDD-45D6CB5FEF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686499D-1618-0653-9592-BA9CB4D84C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8DA480-1B2E-3433-4735-2A22724DE8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027B67A-F52B-DF24-A59B-6EA6E07C15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68401FB-0822-90FF-270F-1F37359FE3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A2BF921A-BB9F-9E43-3C10-9DE076C124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20A5E1C-2F42-7DC3-9E44-57CE308B7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0F91D2-86E4-A5DE-63B5-B2543CA9B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grpSp>
        <p:nvGrpSpPr>
          <p:cNvPr id="64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67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69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537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e 65">
            <a:extLst>
              <a:ext uri="{FF2B5EF4-FFF2-40B4-BE49-F238E27FC236}">
                <a16:creationId xmlns:a16="http://schemas.microsoft.com/office/drawing/2014/main" id="{1788E9A1-7878-F82A-DD7E-C9CCF315D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74999" y="7028355"/>
            <a:ext cx="1509761" cy="1509761"/>
            <a:chOff x="1474284" y="3977300"/>
            <a:chExt cx="1509761" cy="1509761"/>
          </a:xfrm>
        </p:grpSpPr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4FB337D8-24D8-046D-BD53-CFD13D2D4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77" name="Group 31">
              <a:extLst>
                <a:ext uri="{FF2B5EF4-FFF2-40B4-BE49-F238E27FC236}">
                  <a16:creationId xmlns:a16="http://schemas.microsoft.com/office/drawing/2014/main" id="{BBAD23B9-7AA0-FAA1-4431-BC53FAA2D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78" name="Freeform 32">
                <a:extLst>
                  <a:ext uri="{FF2B5EF4-FFF2-40B4-BE49-F238E27FC236}">
                    <a16:creationId xmlns:a16="http://schemas.microsoft.com/office/drawing/2014/main" id="{48B881E1-7D56-0364-9F3E-7829FDD4FA2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79" name="Freeform 33">
                <a:extLst>
                  <a:ext uri="{FF2B5EF4-FFF2-40B4-BE49-F238E27FC236}">
                    <a16:creationId xmlns:a16="http://schemas.microsoft.com/office/drawing/2014/main" id="{E120BABA-C5C4-9D8B-B885-31BA36EEF33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C45DD4FE-A7F4-0C89-EDCE-A58A54EE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39581" y="6719468"/>
            <a:ext cx="6255791" cy="2920979"/>
            <a:chOff x="3038866" y="3668413"/>
            <a:chExt cx="6255791" cy="2920979"/>
          </a:xfrm>
        </p:grpSpPr>
        <p:grpSp>
          <p:nvGrpSpPr>
            <p:cNvPr id="68" name="Group 20">
              <a:extLst>
                <a:ext uri="{FF2B5EF4-FFF2-40B4-BE49-F238E27FC236}">
                  <a16:creationId xmlns:a16="http://schemas.microsoft.com/office/drawing/2014/main" id="{E59F37DD-BD99-2F88-8D18-BE4146D5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72" name="Freeform 21">
                <a:extLst>
                  <a:ext uri="{FF2B5EF4-FFF2-40B4-BE49-F238E27FC236}">
                    <a16:creationId xmlns:a16="http://schemas.microsoft.com/office/drawing/2014/main" id="{7F5E58C5-F189-21AC-BCE8-27BB9BC553C6}"/>
                  </a:ext>
                </a:extLst>
              </p:cNvPr>
              <p:cNvSpPr/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/>
              </a:p>
            </p:txBody>
          </p:sp>
          <p:grpSp>
            <p:nvGrpSpPr>
              <p:cNvPr id="73" name="Group 22">
                <a:extLst>
                  <a:ext uri="{FF2B5EF4-FFF2-40B4-BE49-F238E27FC236}">
                    <a16:creationId xmlns:a16="http://schemas.microsoft.com/office/drawing/2014/main" id="{7A16AA67-A1B5-DEC6-CEF3-3CB170D528B7}"/>
                  </a:ext>
                </a:extLst>
              </p:cNvPr>
              <p:cNvGrpSpPr/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74" name="Freeform 23">
                  <a:extLst>
                    <a:ext uri="{FF2B5EF4-FFF2-40B4-BE49-F238E27FC236}">
                      <a16:creationId xmlns:a16="http://schemas.microsoft.com/office/drawing/2014/main" id="{73ADE9B0-38E4-2914-804C-1CF350E654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75" name="TextBox 24">
                  <a:extLst>
                    <a:ext uri="{FF2B5EF4-FFF2-40B4-BE49-F238E27FC236}">
                      <a16:creationId xmlns:a16="http://schemas.microsoft.com/office/drawing/2014/main" id="{F7F9C70B-AC9C-3C10-E74E-85D7235C83B2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/>
                </a:p>
              </p:txBody>
            </p:sp>
          </p:grpSp>
        </p:grpSp>
        <p:grpSp>
          <p:nvGrpSpPr>
            <p:cNvPr id="69" name="Group 25">
              <a:extLst>
                <a:ext uri="{FF2B5EF4-FFF2-40B4-BE49-F238E27FC236}">
                  <a16:creationId xmlns:a16="http://schemas.microsoft.com/office/drawing/2014/main" id="{DEE16975-175E-1A4B-D306-ED63F8A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70" name="Freeform 26">
                <a:extLst>
                  <a:ext uri="{FF2B5EF4-FFF2-40B4-BE49-F238E27FC236}">
                    <a16:creationId xmlns:a16="http://schemas.microsoft.com/office/drawing/2014/main" id="{01913EB8-10AB-7EB3-6C3D-3CD5EE0F1D51}"/>
                  </a:ext>
                </a:extLst>
              </p:cNvPr>
              <p:cNvSpPr/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71" name="TextBox 27">
                <a:extLst>
                  <a:ext uri="{FF2B5EF4-FFF2-40B4-BE49-F238E27FC236}">
                    <a16:creationId xmlns:a16="http://schemas.microsoft.com/office/drawing/2014/main" id="{E2B7F933-E0F4-C188-D95D-D6B9840E535A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/>
              </a:p>
            </p:txBody>
          </p:sp>
        </p:grp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66C9CDA7-159E-CA73-5403-043ED712D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96770" y="4003518"/>
            <a:ext cx="1509761" cy="1509761"/>
            <a:chOff x="1474284" y="3977300"/>
            <a:chExt cx="1509761" cy="1509761"/>
          </a:xfrm>
        </p:grpSpPr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4C5A934F-1C0A-6D9E-5AF9-06F9F8500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62" name="Group 31">
              <a:extLst>
                <a:ext uri="{FF2B5EF4-FFF2-40B4-BE49-F238E27FC236}">
                  <a16:creationId xmlns:a16="http://schemas.microsoft.com/office/drawing/2014/main" id="{1C6AB838-2424-CE47-02F0-AFBED8710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63" name="Freeform 32">
                <a:extLst>
                  <a:ext uri="{FF2B5EF4-FFF2-40B4-BE49-F238E27FC236}">
                    <a16:creationId xmlns:a16="http://schemas.microsoft.com/office/drawing/2014/main" id="{9BED85C7-0960-5685-CB1E-A4115866CBD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64" name="Freeform 33">
                <a:extLst>
                  <a:ext uri="{FF2B5EF4-FFF2-40B4-BE49-F238E27FC236}">
                    <a16:creationId xmlns:a16="http://schemas.microsoft.com/office/drawing/2014/main" id="{BB067AF9-04EE-0B40-D1D3-B313FA342B0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11E0B35E-3DDC-77E5-6FB7-B1D074514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61352" y="3694631"/>
            <a:ext cx="6255791" cy="2920979"/>
            <a:chOff x="3038866" y="3668413"/>
            <a:chExt cx="6255791" cy="2920979"/>
          </a:xfrm>
        </p:grpSpPr>
        <p:grpSp>
          <p:nvGrpSpPr>
            <p:cNvPr id="53" name="Group 20">
              <a:extLst>
                <a:ext uri="{FF2B5EF4-FFF2-40B4-BE49-F238E27FC236}">
                  <a16:creationId xmlns:a16="http://schemas.microsoft.com/office/drawing/2014/main" id="{6E8FCC34-CAA7-D400-5626-71C54871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8FAE52D5-233B-64D8-AB14-324808FA33AE}"/>
                  </a:ext>
                </a:extLst>
              </p:cNvPr>
              <p:cNvSpPr/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/>
              </a:p>
            </p:txBody>
          </p:sp>
          <p:grpSp>
            <p:nvGrpSpPr>
              <p:cNvPr id="58" name="Group 22">
                <a:extLst>
                  <a:ext uri="{FF2B5EF4-FFF2-40B4-BE49-F238E27FC236}">
                    <a16:creationId xmlns:a16="http://schemas.microsoft.com/office/drawing/2014/main" id="{46B7FBD8-B771-9CC1-939C-6BF76CC25107}"/>
                  </a:ext>
                </a:extLst>
              </p:cNvPr>
              <p:cNvGrpSpPr/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7B486CBD-7572-F7B1-A72D-22DA4C1D4D3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60" name="TextBox 24">
                  <a:extLst>
                    <a:ext uri="{FF2B5EF4-FFF2-40B4-BE49-F238E27FC236}">
                      <a16:creationId xmlns:a16="http://schemas.microsoft.com/office/drawing/2014/main" id="{DC432DE0-CFB3-DE63-CFAD-E0F794993701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/>
                </a:p>
              </p:txBody>
            </p:sp>
          </p:grpSp>
        </p:grpSp>
        <p:grpSp>
          <p:nvGrpSpPr>
            <p:cNvPr id="54" name="Group 25">
              <a:extLst>
                <a:ext uri="{FF2B5EF4-FFF2-40B4-BE49-F238E27FC236}">
                  <a16:creationId xmlns:a16="http://schemas.microsoft.com/office/drawing/2014/main" id="{B4FF045D-B86E-56DB-7A08-9C4F7DC10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90346062-CBE0-CA67-C5AA-F096C39001E7}"/>
                  </a:ext>
                </a:extLst>
              </p:cNvPr>
              <p:cNvSpPr/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56" name="TextBox 27">
                <a:extLst>
                  <a:ext uri="{FF2B5EF4-FFF2-40B4-BE49-F238E27FC236}">
                    <a16:creationId xmlns:a16="http://schemas.microsoft.com/office/drawing/2014/main" id="{D695322E-6AC1-F5C1-6953-BFCF86398CC8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/>
              </a:p>
            </p:txBody>
          </p:sp>
        </p:grp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8EBF15C0-F360-D369-0DC8-66DCC2453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3787" y="6932237"/>
            <a:ext cx="1509761" cy="1509761"/>
            <a:chOff x="1474284" y="3977300"/>
            <a:chExt cx="1509761" cy="1509761"/>
          </a:xfrm>
        </p:grpSpPr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C82455E8-ADAE-EFDE-2730-044515D10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43808C18-0873-3739-31A3-BB44C9994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A80A93C8-C9B8-B77F-DA51-9DDC2A74C88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30A4DF95-5536-BBDA-5EF3-9791FD9C6DB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F1741E7-38B7-9667-98AA-85D3C2E7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78369" y="6623350"/>
            <a:ext cx="6255791" cy="2920979"/>
            <a:chOff x="3038866" y="3668413"/>
            <a:chExt cx="6255791" cy="2920979"/>
          </a:xfrm>
        </p:grpSpPr>
        <p:grpSp>
          <p:nvGrpSpPr>
            <p:cNvPr id="38" name="Group 20">
              <a:extLst>
                <a:ext uri="{FF2B5EF4-FFF2-40B4-BE49-F238E27FC236}">
                  <a16:creationId xmlns:a16="http://schemas.microsoft.com/office/drawing/2014/main" id="{6284887F-C7F5-D416-30FB-9CC333B9F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26D850E0-7A6B-988E-AC00-A2964A7853C3}"/>
                  </a:ext>
                </a:extLst>
              </p:cNvPr>
              <p:cNvSpPr/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/>
              </a:p>
            </p:txBody>
          </p:sp>
          <p:grpSp>
            <p:nvGrpSpPr>
              <p:cNvPr id="43" name="Group 22">
                <a:extLst>
                  <a:ext uri="{FF2B5EF4-FFF2-40B4-BE49-F238E27FC236}">
                    <a16:creationId xmlns:a16="http://schemas.microsoft.com/office/drawing/2014/main" id="{9A0008FE-CC99-C026-5250-FFE5CE555F9A}"/>
                  </a:ext>
                </a:extLst>
              </p:cNvPr>
              <p:cNvGrpSpPr/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44" name="Freeform 23">
                  <a:extLst>
                    <a:ext uri="{FF2B5EF4-FFF2-40B4-BE49-F238E27FC236}">
                      <a16:creationId xmlns:a16="http://schemas.microsoft.com/office/drawing/2014/main" id="{E18BB978-64EE-51D5-0CFC-E78E7D16021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45" name="TextBox 24">
                  <a:extLst>
                    <a:ext uri="{FF2B5EF4-FFF2-40B4-BE49-F238E27FC236}">
                      <a16:creationId xmlns:a16="http://schemas.microsoft.com/office/drawing/2014/main" id="{918E80A2-6E36-6AD0-C507-E702B595108B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/>
                </a:p>
              </p:txBody>
            </p:sp>
          </p:grpSp>
        </p:grpSp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CC7F0A04-7B07-367F-1D3C-70318BE04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62D6C70C-56BC-95AB-60C9-07B36F678318}"/>
                  </a:ext>
                </a:extLst>
              </p:cNvPr>
              <p:cNvSpPr/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41" name="TextBox 27">
                <a:extLst>
                  <a:ext uri="{FF2B5EF4-FFF2-40B4-BE49-F238E27FC236}">
                    <a16:creationId xmlns:a16="http://schemas.microsoft.com/office/drawing/2014/main" id="{00372E53-2ED9-614A-2F4E-0CC837A0EB52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/>
              </a:p>
            </p:txBody>
          </p:sp>
        </p:grp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DA29703-B6EE-0634-765F-343AD22C2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19692" y="3964162"/>
            <a:ext cx="1509761" cy="1509761"/>
            <a:chOff x="1474284" y="3977300"/>
            <a:chExt cx="1509761" cy="150976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7E34D11-B920-D28A-A1FC-CE8D6597DE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74284" y="3977300"/>
              <a:ext cx="1509761" cy="1509761"/>
            </a:xfrm>
            <a:custGeom>
              <a:avLst/>
              <a:gdLst/>
              <a:ahLst/>
              <a:cxnLst/>
              <a:rect l="l" t="t" r="r" b="b"/>
              <a:pathLst>
                <a:path w="1509761" h="1509761">
                  <a:moveTo>
                    <a:pt x="0" y="0"/>
                  </a:moveTo>
                  <a:lnTo>
                    <a:pt x="1509761" y="0"/>
                  </a:lnTo>
                  <a:lnTo>
                    <a:pt x="1509761" y="1509760"/>
                  </a:lnTo>
                  <a:lnTo>
                    <a:pt x="0" y="1509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CA4EAEE-4452-41D3-0AAE-180ABACE4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2803" y="4128914"/>
              <a:ext cx="1172723" cy="1172723"/>
              <a:chOff x="0" y="0"/>
              <a:chExt cx="495300" cy="495300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0E60A60-1787-B92F-2E9F-56E18F9B502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C92FD8A-B1E5-519B-C741-D305B60EE32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</p:grp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1303B95-92BC-8793-94AB-1C74AAFFE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84274" y="3655275"/>
            <a:ext cx="6255791" cy="2920979"/>
            <a:chOff x="3038866" y="3668413"/>
            <a:chExt cx="6255791" cy="2920979"/>
          </a:xfrm>
        </p:grpSpPr>
        <p:grpSp>
          <p:nvGrpSpPr>
            <p:cNvPr id="23" name="Group 20">
              <a:extLst>
                <a:ext uri="{FF2B5EF4-FFF2-40B4-BE49-F238E27FC236}">
                  <a16:creationId xmlns:a16="http://schemas.microsoft.com/office/drawing/2014/main" id="{C03B7FA4-6C0D-3F4F-DB34-6A948503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38866" y="3668413"/>
              <a:ext cx="6255791" cy="2920979"/>
              <a:chOff x="0" y="0"/>
              <a:chExt cx="8341055" cy="3894639"/>
            </a:xfrm>
          </p:grpSpPr>
          <p:sp>
            <p:nvSpPr>
              <p:cNvPr id="27" name="Freeform 21">
                <a:extLst>
                  <a:ext uri="{FF2B5EF4-FFF2-40B4-BE49-F238E27FC236}">
                    <a16:creationId xmlns:a16="http://schemas.microsoft.com/office/drawing/2014/main" id="{95DBDE92-765F-BE10-4BCF-6CA41C635A8A}"/>
                  </a:ext>
                </a:extLst>
              </p:cNvPr>
              <p:cNvSpPr/>
              <p:nvPr/>
            </p:nvSpPr>
            <p:spPr>
              <a:xfrm>
                <a:off x="0" y="2523948"/>
                <a:ext cx="8341055" cy="1370691"/>
              </a:xfrm>
              <a:custGeom>
                <a:avLst/>
                <a:gdLst/>
                <a:ahLst/>
                <a:cxnLst/>
                <a:rect l="l" t="t" r="r" b="b"/>
                <a:pathLst>
                  <a:path w="8341055" h="1370691">
                    <a:moveTo>
                      <a:pt x="0" y="0"/>
                    </a:moveTo>
                    <a:lnTo>
                      <a:pt x="8341055" y="0"/>
                    </a:lnTo>
                    <a:lnTo>
                      <a:pt x="8341055" y="1370691"/>
                    </a:lnTo>
                    <a:lnTo>
                      <a:pt x="0" y="13706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1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72934" r="-507"/>
                </a:stretch>
              </a:blipFill>
            </p:spPr>
            <p:txBody>
              <a:bodyPr/>
              <a:lstStyle/>
              <a:p>
                <a:endParaRPr lang="fr-FR" noProof="0" dirty="0"/>
              </a:p>
            </p:txBody>
          </p:sp>
          <p:grpSp>
            <p:nvGrpSpPr>
              <p:cNvPr id="28" name="Group 22">
                <a:extLst>
                  <a:ext uri="{FF2B5EF4-FFF2-40B4-BE49-F238E27FC236}">
                    <a16:creationId xmlns:a16="http://schemas.microsoft.com/office/drawing/2014/main" id="{74334265-0F00-943C-F18A-192D298317F1}"/>
                  </a:ext>
                </a:extLst>
              </p:cNvPr>
              <p:cNvGrpSpPr/>
              <p:nvPr/>
            </p:nvGrpSpPr>
            <p:grpSpPr>
              <a:xfrm>
                <a:off x="0" y="0"/>
                <a:ext cx="8341055" cy="3419153"/>
                <a:chOff x="0" y="0"/>
                <a:chExt cx="1457200" cy="597333"/>
              </a:xfrm>
            </p:grpSpPr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id="{A166658B-DA93-120F-208E-67F479C48BE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457200" cy="597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200" h="597333">
                      <a:moveTo>
                        <a:pt x="41847" y="0"/>
                      </a:moveTo>
                      <a:lnTo>
                        <a:pt x="1415353" y="0"/>
                      </a:lnTo>
                      <a:cubicBezTo>
                        <a:pt x="1438464" y="0"/>
                        <a:pt x="1457200" y="18736"/>
                        <a:pt x="1457200" y="41847"/>
                      </a:cubicBezTo>
                      <a:lnTo>
                        <a:pt x="1457200" y="555486"/>
                      </a:lnTo>
                      <a:cubicBezTo>
                        <a:pt x="1457200" y="578598"/>
                        <a:pt x="1438464" y="597333"/>
                        <a:pt x="1415353" y="597333"/>
                      </a:cubicBezTo>
                      <a:lnTo>
                        <a:pt x="41847" y="597333"/>
                      </a:lnTo>
                      <a:cubicBezTo>
                        <a:pt x="18736" y="597333"/>
                        <a:pt x="0" y="578598"/>
                        <a:pt x="0" y="555486"/>
                      </a:cubicBezTo>
                      <a:lnTo>
                        <a:pt x="0" y="41847"/>
                      </a:lnTo>
                      <a:cubicBezTo>
                        <a:pt x="0" y="18736"/>
                        <a:pt x="18736" y="0"/>
                        <a:pt x="418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/>
                </a:p>
              </p:txBody>
            </p:sp>
            <p:sp>
              <p:nvSpPr>
                <p:cNvPr id="30" name="TextBox 24">
                  <a:extLst>
                    <a:ext uri="{FF2B5EF4-FFF2-40B4-BE49-F238E27FC236}">
                      <a16:creationId xmlns:a16="http://schemas.microsoft.com/office/drawing/2014/main" id="{35BE47B3-3EA8-8E2A-BF7E-D4D51DCFDB09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1457200" cy="654483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0"/>
                    </a:lnSpc>
                  </a:pPr>
                  <a:endParaRPr lang="fr-FR" noProof="0" dirty="0"/>
                </a:p>
              </p:txBody>
            </p:sp>
          </p:grpSp>
        </p:grpSp>
        <p:grpSp>
          <p:nvGrpSpPr>
            <p:cNvPr id="24" name="Group 25">
              <a:extLst>
                <a:ext uri="{FF2B5EF4-FFF2-40B4-BE49-F238E27FC236}">
                  <a16:creationId xmlns:a16="http://schemas.microsoft.com/office/drawing/2014/main" id="{03556C22-3935-30A2-A7BF-D7075A05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083274" y="3668413"/>
              <a:ext cx="185614" cy="2502608"/>
              <a:chOff x="0" y="0"/>
              <a:chExt cx="47297" cy="637704"/>
            </a:xfrm>
          </p:grpSpPr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9BF87887-5753-89F2-3A18-CA8DAABE8C41}"/>
                  </a:ext>
                </a:extLst>
              </p:cNvPr>
              <p:cNvSpPr/>
              <p:nvPr/>
            </p:nvSpPr>
            <p:spPr>
              <a:xfrm>
                <a:off x="0" y="0"/>
                <a:ext cx="47297" cy="637704"/>
              </a:xfrm>
              <a:custGeom>
                <a:avLst/>
                <a:gdLst/>
                <a:ahLst/>
                <a:cxnLst/>
                <a:rect l="l" t="t" r="r" b="b"/>
                <a:pathLst>
                  <a:path w="47297" h="637704">
                    <a:moveTo>
                      <a:pt x="23649" y="0"/>
                    </a:moveTo>
                    <a:lnTo>
                      <a:pt x="23649" y="0"/>
                    </a:lnTo>
                    <a:cubicBezTo>
                      <a:pt x="36709" y="0"/>
                      <a:pt x="47297" y="10588"/>
                      <a:pt x="47297" y="23649"/>
                    </a:cubicBezTo>
                    <a:lnTo>
                      <a:pt x="47297" y="614055"/>
                    </a:lnTo>
                    <a:cubicBezTo>
                      <a:pt x="47297" y="627116"/>
                      <a:pt x="36709" y="637704"/>
                      <a:pt x="23649" y="637704"/>
                    </a:cubicBezTo>
                    <a:lnTo>
                      <a:pt x="23649" y="637704"/>
                    </a:lnTo>
                    <a:cubicBezTo>
                      <a:pt x="10588" y="637704"/>
                      <a:pt x="0" y="627116"/>
                      <a:pt x="0" y="614055"/>
                    </a:cubicBezTo>
                    <a:lnTo>
                      <a:pt x="0" y="23649"/>
                    </a:lnTo>
                    <a:cubicBezTo>
                      <a:pt x="0" y="10588"/>
                      <a:pt x="10588" y="0"/>
                      <a:pt x="23649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26" name="TextBox 27">
                <a:extLst>
                  <a:ext uri="{FF2B5EF4-FFF2-40B4-BE49-F238E27FC236}">
                    <a16:creationId xmlns:a16="http://schemas.microsoft.com/office/drawing/2014/main" id="{0B907F7B-3468-43A3-2877-FDB5F0C60E74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7297" cy="694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/>
              </a:p>
            </p:txBody>
          </p:sp>
        </p:grpSp>
      </p:grp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3C0E51F-0964-D89A-9F57-FE4268F0B3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DD59CC7-F47B-7E64-2BC3-7ADF05E6E8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6625E96-459A-A722-0B89-064A5B63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D4C4D807-9DDB-3D8D-A301-D79440EFA5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FFA52B-0901-5F01-3705-AECE99437E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1F272B-5CAF-88D3-576E-2CC633D45D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7656518-6518-CB85-5D7C-B77DF9D7A0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CFBCCDF-22C3-13A1-D144-51E63EE482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932C8C8-CCD8-C761-1AAD-96AC69BF86E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3F8BEA5-5482-98F3-2D43-E325A372DD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5BBAE6F8-1AAB-2036-811F-9F6B9EF3D7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C283F49-0C48-ED1F-C7D6-2ABA4B52BB3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201279-71D3-1113-ECA6-BF64D0AD6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Espace réservé du pied de page 2" descr="nombre total de diapos &#10;">
            <a:extLst>
              <a:ext uri="{FF2B5EF4-FFF2-40B4-BE49-F238E27FC236}">
                <a16:creationId xmlns:a16="http://schemas.microsoft.com/office/drawing/2014/main" id="{9C9191A2-F3ED-4AAE-EE1B-BDF68044E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C8DED0E-8501-FA5D-FCE1-375308AD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3971" y="4467578"/>
            <a:ext cx="663518" cy="535791"/>
          </a:xfrm>
          <a:custGeom>
            <a:avLst/>
            <a:gdLst/>
            <a:ahLst/>
            <a:cxnLst/>
            <a:rect l="l" t="t" r="r" b="b"/>
            <a:pathLst>
              <a:path w="663518" h="535791">
                <a:moveTo>
                  <a:pt x="0" y="0"/>
                </a:moveTo>
                <a:lnTo>
                  <a:pt x="663518" y="0"/>
                </a:lnTo>
                <a:lnTo>
                  <a:pt x="663518" y="535791"/>
                </a:lnTo>
                <a:lnTo>
                  <a:pt x="0" y="5357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85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87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88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90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095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0B487235-E29D-1ADE-57FD-85AF16C33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CD0852F4-5AF4-9AA8-09B9-FF6906DAAD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1" name="Titre 30">
            <a:extLst>
              <a:ext uri="{FF2B5EF4-FFF2-40B4-BE49-F238E27FC236}">
                <a16:creationId xmlns:a16="http://schemas.microsoft.com/office/drawing/2014/main" id="{C9CDE7C0-5F9F-60D8-64D3-1CB9DF73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Sous-titre 31">
            <a:extLst>
              <a:ext uri="{FF2B5EF4-FFF2-40B4-BE49-F238E27FC236}">
                <a16:creationId xmlns:a16="http://schemas.microsoft.com/office/drawing/2014/main" id="{1E9B011D-9ACA-A4FC-0511-88A3BC89F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6329B9E-7951-2144-1B5F-27DEBC07A7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b="1" dirty="0"/>
              <a:t>Citation</a:t>
            </a:r>
            <a:r>
              <a:rPr lang="fr-FR" dirty="0"/>
              <a:t> 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CA737D12-15AB-85D9-C502-A3412FFB6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DC4DAEBB-CD3A-E950-5E55-8DB2DFB184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B4A337F6-507B-085A-3CFF-4211B9BEC3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80CDE8F-DA8D-E53D-3A6C-1E706E085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/>
              <a:pPr/>
              <a:t>24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F5789D-0C32-BE72-2E6B-3ED2D649C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noProof="0"/>
              <a:t>XX</a:t>
            </a:r>
            <a:endParaRPr lang="fr-FR" noProof="0" dirty="0"/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D5825B24-6771-2D2A-1FBD-6A12BA658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4001574" y="4844063"/>
            <a:ext cx="114651" cy="5410200"/>
          </a:xfrm>
          <a:custGeom>
            <a:avLst/>
            <a:gdLst/>
            <a:ahLst/>
            <a:cxnLst/>
            <a:rect l="l" t="t" r="r" b="b"/>
            <a:pathLst>
              <a:path w="27906" h="953068">
                <a:moveTo>
                  <a:pt x="13953" y="0"/>
                </a:moveTo>
                <a:lnTo>
                  <a:pt x="13953" y="0"/>
                </a:lnTo>
                <a:cubicBezTo>
                  <a:pt x="17653" y="0"/>
                  <a:pt x="21202" y="1470"/>
                  <a:pt x="23819" y="4087"/>
                </a:cubicBezTo>
                <a:cubicBezTo>
                  <a:pt x="26436" y="6703"/>
                  <a:pt x="27906" y="10252"/>
                  <a:pt x="27906" y="13953"/>
                </a:cubicBezTo>
                <a:lnTo>
                  <a:pt x="27906" y="939116"/>
                </a:lnTo>
                <a:cubicBezTo>
                  <a:pt x="27906" y="942816"/>
                  <a:pt x="26436" y="946365"/>
                  <a:pt x="23819" y="948982"/>
                </a:cubicBezTo>
                <a:cubicBezTo>
                  <a:pt x="21202" y="951598"/>
                  <a:pt x="17653" y="953068"/>
                  <a:pt x="13953" y="953068"/>
                </a:cubicBezTo>
                <a:lnTo>
                  <a:pt x="13953" y="953068"/>
                </a:lnTo>
                <a:cubicBezTo>
                  <a:pt x="6247" y="953068"/>
                  <a:pt x="0" y="946822"/>
                  <a:pt x="0" y="939116"/>
                </a:cubicBezTo>
                <a:lnTo>
                  <a:pt x="0" y="13953"/>
                </a:lnTo>
                <a:cubicBezTo>
                  <a:pt x="0" y="6247"/>
                  <a:pt x="6247" y="0"/>
                  <a:pt x="13953" y="0"/>
                </a:cubicBezTo>
                <a:close/>
              </a:path>
            </a:pathLst>
          </a:custGeom>
          <a:solidFill>
            <a:srgbClr val="FBDE17"/>
          </a:solidFill>
        </p:spPr>
        <p:txBody>
          <a:bodyPr/>
          <a:lstStyle/>
          <a:p>
            <a:endParaRPr lang="fr-FR"/>
          </a:p>
        </p:txBody>
      </p:sp>
      <p:grpSp>
        <p:nvGrpSpPr>
          <p:cNvPr id="25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28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376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>
            <a:extLst>
              <a:ext uri="{FF2B5EF4-FFF2-40B4-BE49-F238E27FC236}">
                <a16:creationId xmlns:a16="http://schemas.microsoft.com/office/drawing/2014/main" id="{DEB8F1EE-A4C5-4D31-8743-1BE3681F4C08}"/>
              </a:ext>
            </a:extLst>
          </p:cNvPr>
          <p:cNvGrpSpPr/>
          <p:nvPr/>
        </p:nvGrpSpPr>
        <p:grpSpPr>
          <a:xfrm>
            <a:off x="9132471" y="3861290"/>
            <a:ext cx="7815986" cy="5397010"/>
            <a:chOff x="9132471" y="3861290"/>
            <a:chExt cx="7815986" cy="5397010"/>
          </a:xfrm>
        </p:grpSpPr>
        <p:grpSp>
          <p:nvGrpSpPr>
            <p:cNvPr id="44" name="Group 4">
              <a:extLst>
                <a:ext uri="{FF2B5EF4-FFF2-40B4-BE49-F238E27FC236}">
                  <a16:creationId xmlns:a16="http://schemas.microsoft.com/office/drawing/2014/main" id="{C1F47CE0-1037-ABF2-7E18-D8E125599B19}"/>
                </a:ext>
              </a:extLst>
            </p:cNvPr>
            <p:cNvGrpSpPr/>
            <p:nvPr/>
          </p:nvGrpSpPr>
          <p:grpSpPr>
            <a:xfrm>
              <a:off x="9132471" y="3861290"/>
              <a:ext cx="7815986" cy="5397010"/>
              <a:chOff x="0" y="0"/>
              <a:chExt cx="2058531" cy="1421435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33AA3987-2181-3DF4-5716-F4EFA841E6C4}"/>
                  </a:ext>
                </a:extLst>
              </p:cNvPr>
              <p:cNvSpPr/>
              <p:nvPr/>
            </p:nvSpPr>
            <p:spPr>
              <a:xfrm>
                <a:off x="0" y="0"/>
                <a:ext cx="2058531" cy="1421435"/>
              </a:xfrm>
              <a:custGeom>
                <a:avLst/>
                <a:gdLst/>
                <a:ahLst/>
                <a:cxnLst/>
                <a:rect l="l" t="t" r="r" b="b"/>
                <a:pathLst>
                  <a:path w="2058531" h="1421435">
                    <a:moveTo>
                      <a:pt x="14858" y="0"/>
                    </a:moveTo>
                    <a:lnTo>
                      <a:pt x="2043673" y="0"/>
                    </a:lnTo>
                    <a:cubicBezTo>
                      <a:pt x="2051879" y="0"/>
                      <a:pt x="2058531" y="6652"/>
                      <a:pt x="2058531" y="14858"/>
                    </a:cubicBezTo>
                    <a:lnTo>
                      <a:pt x="2058531" y="1406577"/>
                    </a:lnTo>
                    <a:cubicBezTo>
                      <a:pt x="2058531" y="1414783"/>
                      <a:pt x="2051879" y="1421435"/>
                      <a:pt x="2043673" y="1421435"/>
                    </a:cubicBezTo>
                    <a:lnTo>
                      <a:pt x="14858" y="1421435"/>
                    </a:lnTo>
                    <a:cubicBezTo>
                      <a:pt x="6652" y="1421435"/>
                      <a:pt x="0" y="1414783"/>
                      <a:pt x="0" y="1406577"/>
                    </a:cubicBezTo>
                    <a:lnTo>
                      <a:pt x="0" y="14858"/>
                    </a:lnTo>
                    <a:cubicBezTo>
                      <a:pt x="0" y="6652"/>
                      <a:pt x="6652" y="0"/>
                      <a:pt x="14858" y="0"/>
                    </a:cubicBezTo>
                    <a:close/>
                  </a:path>
                </a:pathLst>
              </a:custGeom>
              <a:solidFill>
                <a:srgbClr val="FFFCEA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>
                  <a:latin typeface="Aptos" panose="020B0004020202020204" pitchFamily="34" charset="0"/>
                </a:endParaRPr>
              </a:p>
            </p:txBody>
          </p:sp>
          <p:sp>
            <p:nvSpPr>
              <p:cNvPr id="46" name="TextBox 6">
                <a:extLst>
                  <a:ext uri="{FF2B5EF4-FFF2-40B4-BE49-F238E27FC236}">
                    <a16:creationId xmlns:a16="http://schemas.microsoft.com/office/drawing/2014/main" id="{8E28E1B0-4D21-8B8E-26E9-B4615BA283BB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2058531" cy="14881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80"/>
                  </a:lnSpc>
                </a:pPr>
                <a:endParaRPr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43" name="AutoShape 7">
              <a:extLst>
                <a:ext uri="{FF2B5EF4-FFF2-40B4-BE49-F238E27FC236}">
                  <a16:creationId xmlns:a16="http://schemas.microsoft.com/office/drawing/2014/main" id="{5AC345CC-30D6-EF0E-F03C-5D871DEBAB53}"/>
                </a:ext>
              </a:extLst>
            </p:cNvPr>
            <p:cNvSpPr/>
            <p:nvPr/>
          </p:nvSpPr>
          <p:spPr>
            <a:xfrm flipH="1">
              <a:off x="16948457" y="3861290"/>
              <a:ext cx="0" cy="5397010"/>
            </a:xfrm>
            <a:prstGeom prst="line">
              <a:avLst/>
            </a:prstGeom>
            <a:ln w="304800" cap="flat">
              <a:solidFill>
                <a:srgbClr val="FBDE1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</p:grp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3B245FA-EA5B-603D-2CB8-AF7B638A0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556E6CB9-1DE3-FDD4-C036-0E1C348D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9A1A91D1-1D91-1DF0-5160-0939E2508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13900258-61F9-0863-6530-7EF3CBF6CF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066A3ED6-586D-D24D-DED2-886F4B498F2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50540" y="5093405"/>
            <a:ext cx="4071322" cy="405592"/>
          </a:xfrm>
        </p:spPr>
        <p:txBody>
          <a:bodyPr/>
          <a:lstStyle/>
          <a:p>
            <a:r>
              <a:rPr lang="fr-FR" sz="3200" dirty="0"/>
              <a:t>Objectif de l’activité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05D1CD4-61D9-02FF-DE2B-C6E85D239A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4264" y="5777151"/>
            <a:ext cx="6944936" cy="787571"/>
          </a:xfrm>
        </p:spPr>
        <p:txBody>
          <a:bodyPr/>
          <a:lstStyle/>
          <a:p>
            <a:pPr marL="0" indent="0">
              <a:buNone/>
            </a:pPr>
            <a:endParaRPr lang="fr-FR" sz="2800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12111B62-234E-7FA1-7BD3-313CB0C0FA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/>
              <a:t>Durée :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A41C7A3-0CB1-CE96-A76E-E71F8D922F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33800" y="7013889"/>
            <a:ext cx="3450034" cy="52900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0DA87854-E6AF-96C1-2569-03E833C04F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Modalités :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8D6CD20C-6E15-4671-A65C-043A3D8D97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7200" y="7907231"/>
            <a:ext cx="4405050" cy="507857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16861592-F74E-BFBA-3E0D-469A624F53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Restitution :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8EA4E559-D37D-043E-0EEF-147CD49C24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19600" y="8673941"/>
            <a:ext cx="4252650" cy="507856"/>
          </a:xfrm>
        </p:spPr>
        <p:txBody>
          <a:bodyPr/>
          <a:lstStyle/>
          <a:p>
            <a:endParaRPr lang="fr-FR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36F7EB68-7C39-E5A4-5141-74FCDD0EC6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À FAIRE 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CF743B3-2BC8-E2D8-7D11-78661F8F8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12DFE7-EE78-581F-7561-BBA214738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/>
              <a:pPr/>
              <a:t>25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33702C-9F51-3234-DD5E-275DE059A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noProof="0"/>
              <a:t>XX</a:t>
            </a:r>
            <a:endParaRPr lang="fr-FR" noProof="0" dirty="0"/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2EBB89B4-D8AA-7A99-A3CB-4202BC49F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4264" y="6996888"/>
            <a:ext cx="561752" cy="485149"/>
          </a:xfrm>
          <a:custGeom>
            <a:avLst/>
            <a:gdLst/>
            <a:ahLst/>
            <a:cxnLst/>
            <a:rect l="l" t="t" r="r" b="b"/>
            <a:pathLst>
              <a:path w="749002" h="646865">
                <a:moveTo>
                  <a:pt x="0" y="0"/>
                </a:moveTo>
                <a:lnTo>
                  <a:pt x="749002" y="0"/>
                </a:lnTo>
                <a:lnTo>
                  <a:pt x="749002" y="646865"/>
                </a:lnTo>
                <a:lnTo>
                  <a:pt x="0" y="6468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37" name="Freeform 12">
            <a:extLst>
              <a:ext uri="{FF2B5EF4-FFF2-40B4-BE49-F238E27FC236}">
                <a16:creationId xmlns:a16="http://schemas.microsoft.com/office/drawing/2014/main" id="{57C33BB7-5176-F09E-37FC-377E741E2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35817" y="7777312"/>
            <a:ext cx="520199" cy="520199"/>
          </a:xfrm>
          <a:custGeom>
            <a:avLst/>
            <a:gdLst/>
            <a:ahLst/>
            <a:cxnLst/>
            <a:rect l="l" t="t" r="r" b="b"/>
            <a:pathLst>
              <a:path w="693598" h="693598">
                <a:moveTo>
                  <a:pt x="0" y="0"/>
                </a:moveTo>
                <a:lnTo>
                  <a:pt x="693598" y="0"/>
                </a:lnTo>
                <a:lnTo>
                  <a:pt x="693598" y="693598"/>
                </a:lnTo>
                <a:lnTo>
                  <a:pt x="0" y="6935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69A96B8C-3BA9-D939-B5DE-B8521DC0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0464" y="8592786"/>
            <a:ext cx="369351" cy="507857"/>
          </a:xfrm>
          <a:custGeom>
            <a:avLst/>
            <a:gdLst/>
            <a:ahLst/>
            <a:cxnLst/>
            <a:rect l="l" t="t" r="r" b="b"/>
            <a:pathLst>
              <a:path w="492468" h="677143">
                <a:moveTo>
                  <a:pt x="0" y="0"/>
                </a:moveTo>
                <a:lnTo>
                  <a:pt x="492468" y="0"/>
                </a:lnTo>
                <a:lnTo>
                  <a:pt x="492468" y="677143"/>
                </a:lnTo>
                <a:lnTo>
                  <a:pt x="0" y="6771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grpSp>
        <p:nvGrpSpPr>
          <p:cNvPr id="35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38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40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42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C3CA0C36-2939-0F73-1924-5B4AE62DB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9397" y="3499340"/>
            <a:ext cx="4554993" cy="1307251"/>
            <a:chOff x="1599397" y="3499340"/>
            <a:chExt cx="4554993" cy="1307251"/>
          </a:xfrm>
        </p:grpSpPr>
        <p:grpSp>
          <p:nvGrpSpPr>
            <p:cNvPr id="48" name="Group 17">
              <a:extLst>
                <a:ext uri="{FF2B5EF4-FFF2-40B4-BE49-F238E27FC236}">
                  <a16:creationId xmlns:a16="http://schemas.microsoft.com/office/drawing/2014/main" id="{6BE85514-536E-C57B-9935-2BAD787E1BBF}"/>
                </a:ext>
              </a:extLst>
            </p:cNvPr>
            <p:cNvGrpSpPr/>
            <p:nvPr/>
          </p:nvGrpSpPr>
          <p:grpSpPr>
            <a:xfrm>
              <a:off x="1894264" y="3783304"/>
              <a:ext cx="4260126" cy="1023287"/>
              <a:chOff x="0" y="-38100"/>
              <a:chExt cx="1122009" cy="269507"/>
            </a:xfrm>
          </p:grpSpPr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4B48EE62-08C8-D1BB-6E70-BBA7D33A6836}"/>
                  </a:ext>
                </a:extLst>
              </p:cNvPr>
              <p:cNvSpPr/>
              <p:nvPr/>
            </p:nvSpPr>
            <p:spPr>
              <a:xfrm>
                <a:off x="10944" y="2128"/>
                <a:ext cx="1111065" cy="229279"/>
              </a:xfrm>
              <a:custGeom>
                <a:avLst/>
                <a:gdLst/>
                <a:ahLst/>
                <a:cxnLst/>
                <a:rect l="l" t="t" r="r" b="b"/>
                <a:pathLst>
                  <a:path w="1111065" h="229279">
                    <a:moveTo>
                      <a:pt x="27528" y="0"/>
                    </a:moveTo>
                    <a:lnTo>
                      <a:pt x="1083537" y="0"/>
                    </a:lnTo>
                    <a:cubicBezTo>
                      <a:pt x="1098740" y="0"/>
                      <a:pt x="1111065" y="12325"/>
                      <a:pt x="1111065" y="27528"/>
                    </a:cubicBezTo>
                    <a:lnTo>
                      <a:pt x="1111065" y="201752"/>
                    </a:lnTo>
                    <a:cubicBezTo>
                      <a:pt x="1111065" y="209052"/>
                      <a:pt x="1108164" y="216054"/>
                      <a:pt x="1103002" y="221217"/>
                    </a:cubicBezTo>
                    <a:cubicBezTo>
                      <a:pt x="1097839" y="226379"/>
                      <a:pt x="1090837" y="229279"/>
                      <a:pt x="1083537" y="229279"/>
                    </a:cubicBezTo>
                    <a:lnTo>
                      <a:pt x="27528" y="229279"/>
                    </a:lnTo>
                    <a:cubicBezTo>
                      <a:pt x="12325" y="229279"/>
                      <a:pt x="0" y="216955"/>
                      <a:pt x="0" y="201752"/>
                    </a:cubicBezTo>
                    <a:lnTo>
                      <a:pt x="0" y="27528"/>
                    </a:lnTo>
                    <a:cubicBezTo>
                      <a:pt x="0" y="12325"/>
                      <a:pt x="12325" y="0"/>
                      <a:pt x="27528" y="0"/>
                    </a:cubicBezTo>
                    <a:close/>
                  </a:path>
                </a:pathLst>
              </a:custGeom>
              <a:solidFill>
                <a:srgbClr val="F0D200">
                  <a:alpha val="19608"/>
                </a:srgbClr>
              </a:solidFill>
            </p:spPr>
            <p:txBody>
              <a:bodyPr/>
              <a:lstStyle/>
              <a:p>
                <a:endParaRPr lang="fr-FR">
                  <a:latin typeface="Aptos" panose="020B0004020202020204" pitchFamily="34" charset="0"/>
                </a:endParaRPr>
              </a:p>
            </p:txBody>
          </p:sp>
          <p:sp>
            <p:nvSpPr>
              <p:cNvPr id="51" name="TextBox 19">
                <a:extLst>
                  <a:ext uri="{FF2B5EF4-FFF2-40B4-BE49-F238E27FC236}">
                    <a16:creationId xmlns:a16="http://schemas.microsoft.com/office/drawing/2014/main" id="{8A1EDA13-8450-DDAC-0EDF-42D1867B127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111065" cy="2673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39235300-7576-D2ED-9416-FAB905DD32A0}"/>
                </a:ext>
              </a:extLst>
            </p:cNvPr>
            <p:cNvSpPr/>
            <p:nvPr/>
          </p:nvSpPr>
          <p:spPr>
            <a:xfrm>
              <a:off x="1599397" y="3499340"/>
              <a:ext cx="1134753" cy="1084162"/>
            </a:xfrm>
            <a:custGeom>
              <a:avLst/>
              <a:gdLst/>
              <a:ahLst/>
              <a:cxnLst/>
              <a:rect l="l" t="t" r="r" b="b"/>
              <a:pathLst>
                <a:path w="1513004" h="1445549">
                  <a:moveTo>
                    <a:pt x="0" y="0"/>
                  </a:moveTo>
                  <a:lnTo>
                    <a:pt x="1513004" y="0"/>
                  </a:lnTo>
                  <a:lnTo>
                    <a:pt x="1513004" y="1445549"/>
                  </a:lnTo>
                  <a:lnTo>
                    <a:pt x="0" y="1445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</p:grp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CB21BFE5-FDB3-0429-454C-908A9ABA7B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70623" y="4161376"/>
            <a:ext cx="3019425" cy="430213"/>
          </a:xfrm>
        </p:spPr>
        <p:txBody>
          <a:bodyPr/>
          <a:lstStyle/>
          <a:p>
            <a:r>
              <a:rPr lang="fr-FR" dirty="0"/>
              <a:t>Consigne</a:t>
            </a:r>
          </a:p>
        </p:txBody>
      </p:sp>
    </p:spTree>
    <p:extLst>
      <p:ext uri="{BB962C8B-B14F-4D97-AF65-F5344CB8AC3E}">
        <p14:creationId xmlns:p14="http://schemas.microsoft.com/office/powerpoint/2010/main" val="1294514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0B140E5D-B8B6-E9D4-9ED1-B0233F40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14599" y="3722408"/>
            <a:ext cx="4114801" cy="1015207"/>
            <a:chOff x="2390610" y="3672218"/>
            <a:chExt cx="4530494" cy="1015207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980C274-B428-9131-4C11-0BDC1F5C1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390610" y="3854150"/>
              <a:ext cx="623843" cy="815482"/>
            </a:xfrm>
            <a:custGeom>
              <a:avLst/>
              <a:gdLst/>
              <a:ahLst/>
              <a:cxnLst/>
              <a:rect l="l" t="t" r="r" b="b"/>
              <a:pathLst>
                <a:path w="831791" h="1087308">
                  <a:moveTo>
                    <a:pt x="0" y="0"/>
                  </a:moveTo>
                  <a:lnTo>
                    <a:pt x="831791" y="0"/>
                  </a:lnTo>
                  <a:lnTo>
                    <a:pt x="831791" y="1087308"/>
                  </a:lnTo>
                  <a:lnTo>
                    <a:pt x="0" y="10873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grpSp>
          <p:nvGrpSpPr>
            <p:cNvPr id="22" name="Group 7">
              <a:extLst>
                <a:ext uri="{FF2B5EF4-FFF2-40B4-BE49-F238E27FC236}">
                  <a16:creationId xmlns:a16="http://schemas.microsoft.com/office/drawing/2014/main" id="{ED35153B-2DBF-2FC4-C515-E2D0B15400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2566778" y="3672218"/>
              <a:ext cx="4354326" cy="1015207"/>
              <a:chOff x="-35754" y="-38100"/>
              <a:chExt cx="1146819" cy="267379"/>
            </a:xfrm>
          </p:grpSpPr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AF47CBF8-8463-EA4F-EB06-D19315D01C51}"/>
                  </a:ext>
                </a:extLst>
              </p:cNvPr>
              <p:cNvSpPr/>
              <p:nvPr/>
            </p:nvSpPr>
            <p:spPr>
              <a:xfrm>
                <a:off x="-35754" y="-8950"/>
                <a:ext cx="1111065" cy="229279"/>
              </a:xfrm>
              <a:custGeom>
                <a:avLst/>
                <a:gdLst/>
                <a:ahLst/>
                <a:cxnLst/>
                <a:rect l="l" t="t" r="r" b="b"/>
                <a:pathLst>
                  <a:path w="1111065" h="229279">
                    <a:moveTo>
                      <a:pt x="27528" y="0"/>
                    </a:moveTo>
                    <a:lnTo>
                      <a:pt x="1083537" y="0"/>
                    </a:lnTo>
                    <a:cubicBezTo>
                      <a:pt x="1098740" y="0"/>
                      <a:pt x="1111065" y="12325"/>
                      <a:pt x="1111065" y="27528"/>
                    </a:cubicBezTo>
                    <a:lnTo>
                      <a:pt x="1111065" y="201752"/>
                    </a:lnTo>
                    <a:cubicBezTo>
                      <a:pt x="1111065" y="209052"/>
                      <a:pt x="1108164" y="216054"/>
                      <a:pt x="1103002" y="221217"/>
                    </a:cubicBezTo>
                    <a:cubicBezTo>
                      <a:pt x="1097839" y="226379"/>
                      <a:pt x="1090837" y="229279"/>
                      <a:pt x="1083537" y="229279"/>
                    </a:cubicBezTo>
                    <a:lnTo>
                      <a:pt x="27528" y="229279"/>
                    </a:lnTo>
                    <a:cubicBezTo>
                      <a:pt x="12325" y="229279"/>
                      <a:pt x="0" y="216955"/>
                      <a:pt x="0" y="201752"/>
                    </a:cubicBezTo>
                    <a:lnTo>
                      <a:pt x="0" y="27528"/>
                    </a:lnTo>
                    <a:cubicBezTo>
                      <a:pt x="0" y="12325"/>
                      <a:pt x="12325" y="0"/>
                      <a:pt x="27528" y="0"/>
                    </a:cubicBezTo>
                    <a:close/>
                  </a:path>
                </a:pathLst>
              </a:custGeom>
              <a:solidFill>
                <a:srgbClr val="F0D200">
                  <a:alpha val="19608"/>
                </a:srgbClr>
              </a:solidFill>
            </p:spPr>
            <p:txBody>
              <a:bodyPr/>
              <a:lstStyle/>
              <a:p>
                <a:endParaRPr lang="fr-FR" b="1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4" name="TextBox 9">
                <a:extLst>
                  <a:ext uri="{FF2B5EF4-FFF2-40B4-BE49-F238E27FC236}">
                    <a16:creationId xmlns:a16="http://schemas.microsoft.com/office/drawing/2014/main" id="{D068B921-2316-A1FB-50F0-04227A5EF7B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111065" cy="2673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2AAB2598-4340-8C1E-A568-B2EFD9DC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4B7745C-5546-01CE-AA87-157A6B02B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CE1D6EC-6F26-8E8B-6226-D4D95E631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777E4E-2846-1642-5E97-FF3A1ECF86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3FF30CB-9316-FFDC-92BD-05EBA38749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BECC4B6-1624-C4C4-9D20-3F68833D7A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Question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090B2CC-57BC-75DD-2549-CB03E88DF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/>
              <a:pPr/>
              <a:t>26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E3E809-8CF8-E15E-9BCC-D77273FFE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noProof="0"/>
              <a:t>XX</a:t>
            </a:r>
            <a:endParaRPr lang="fr-FR" noProof="0" dirty="0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sp>
        <p:nvSpPr>
          <p:cNvPr id="26" name="Freeform 24">
            <a:extLst>
              <a:ext uri="{FF2B5EF4-FFF2-40B4-BE49-F238E27FC236}">
                <a16:creationId xmlns:a16="http://schemas.microsoft.com/office/drawing/2014/main" id="{17FADF42-5D98-F4CE-C7BD-BEC48E71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3696774" y="5048077"/>
            <a:ext cx="114651" cy="5410200"/>
          </a:xfrm>
          <a:custGeom>
            <a:avLst/>
            <a:gdLst/>
            <a:ahLst/>
            <a:cxnLst/>
            <a:rect l="l" t="t" r="r" b="b"/>
            <a:pathLst>
              <a:path w="27906" h="953068">
                <a:moveTo>
                  <a:pt x="13953" y="0"/>
                </a:moveTo>
                <a:lnTo>
                  <a:pt x="13953" y="0"/>
                </a:lnTo>
                <a:cubicBezTo>
                  <a:pt x="17653" y="0"/>
                  <a:pt x="21202" y="1470"/>
                  <a:pt x="23819" y="4087"/>
                </a:cubicBezTo>
                <a:cubicBezTo>
                  <a:pt x="26436" y="6703"/>
                  <a:pt x="27906" y="10252"/>
                  <a:pt x="27906" y="13953"/>
                </a:cubicBezTo>
                <a:lnTo>
                  <a:pt x="27906" y="939116"/>
                </a:lnTo>
                <a:cubicBezTo>
                  <a:pt x="27906" y="942816"/>
                  <a:pt x="26436" y="946365"/>
                  <a:pt x="23819" y="948982"/>
                </a:cubicBezTo>
                <a:cubicBezTo>
                  <a:pt x="21202" y="951598"/>
                  <a:pt x="17653" y="953068"/>
                  <a:pt x="13953" y="953068"/>
                </a:cubicBezTo>
                <a:lnTo>
                  <a:pt x="13953" y="953068"/>
                </a:lnTo>
                <a:cubicBezTo>
                  <a:pt x="6247" y="953068"/>
                  <a:pt x="0" y="946822"/>
                  <a:pt x="0" y="939116"/>
                </a:cubicBezTo>
                <a:lnTo>
                  <a:pt x="0" y="13953"/>
                </a:lnTo>
                <a:cubicBezTo>
                  <a:pt x="0" y="6247"/>
                  <a:pt x="6247" y="0"/>
                  <a:pt x="13953" y="0"/>
                </a:cubicBezTo>
                <a:close/>
              </a:path>
            </a:pathLst>
          </a:custGeom>
          <a:solidFill>
            <a:srgbClr val="FBDE17"/>
          </a:solid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45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1895EB-B4F2-0A67-1E1A-94877E42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14600" y="3287272"/>
            <a:ext cx="14160412" cy="5040962"/>
            <a:chOff x="2726269" y="3432665"/>
            <a:chExt cx="14160412" cy="5040962"/>
          </a:xfrm>
        </p:grpSpPr>
        <p:grpSp>
          <p:nvGrpSpPr>
            <p:cNvPr id="15" name="Group 3">
              <a:extLst>
                <a:ext uri="{FF2B5EF4-FFF2-40B4-BE49-F238E27FC236}">
                  <a16:creationId xmlns:a16="http://schemas.microsoft.com/office/drawing/2014/main" id="{EC890BC6-0C3D-C417-2E4B-2A7A2B54E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726269" y="4156237"/>
              <a:ext cx="13769493" cy="4317390"/>
              <a:chOff x="0" y="0"/>
              <a:chExt cx="3626533" cy="1137090"/>
            </a:xfrm>
          </p:grpSpPr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id="{03212E3B-21F7-FB8D-FE6B-2C9B74F0BB98}"/>
                  </a:ext>
                </a:extLst>
              </p:cNvPr>
              <p:cNvSpPr/>
              <p:nvPr/>
            </p:nvSpPr>
            <p:spPr>
              <a:xfrm>
                <a:off x="0" y="0"/>
                <a:ext cx="3626533" cy="1137090"/>
              </a:xfrm>
              <a:custGeom>
                <a:avLst/>
                <a:gdLst/>
                <a:ahLst/>
                <a:cxnLst/>
                <a:rect l="l" t="t" r="r" b="b"/>
                <a:pathLst>
                  <a:path w="3626533" h="1137090">
                    <a:moveTo>
                      <a:pt x="8434" y="0"/>
                    </a:moveTo>
                    <a:lnTo>
                      <a:pt x="3618100" y="0"/>
                    </a:lnTo>
                    <a:cubicBezTo>
                      <a:pt x="3622758" y="0"/>
                      <a:pt x="3626533" y="3776"/>
                      <a:pt x="3626533" y="8434"/>
                    </a:cubicBezTo>
                    <a:lnTo>
                      <a:pt x="3626533" y="1128656"/>
                    </a:lnTo>
                    <a:cubicBezTo>
                      <a:pt x="3626533" y="1133314"/>
                      <a:pt x="3622758" y="1137090"/>
                      <a:pt x="3618100" y="1137090"/>
                    </a:cubicBezTo>
                    <a:lnTo>
                      <a:pt x="8434" y="1137090"/>
                    </a:lnTo>
                    <a:cubicBezTo>
                      <a:pt x="3776" y="1137090"/>
                      <a:pt x="0" y="1133314"/>
                      <a:pt x="0" y="1128656"/>
                    </a:cubicBezTo>
                    <a:lnTo>
                      <a:pt x="0" y="8434"/>
                    </a:lnTo>
                    <a:cubicBezTo>
                      <a:pt x="0" y="3776"/>
                      <a:pt x="3776" y="0"/>
                      <a:pt x="8434" y="0"/>
                    </a:cubicBezTo>
                    <a:close/>
                  </a:path>
                </a:pathLst>
              </a:custGeom>
              <a:solidFill>
                <a:srgbClr val="FFFCEA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TextBox 5">
                <a:extLst>
                  <a:ext uri="{FF2B5EF4-FFF2-40B4-BE49-F238E27FC236}">
                    <a16:creationId xmlns:a16="http://schemas.microsoft.com/office/drawing/2014/main" id="{A556A8A8-3B43-E799-F004-0F2D428F2BF2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3626533" cy="12037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80"/>
                  </a:lnSpc>
                </a:pPr>
                <a:endParaRPr/>
              </a:p>
            </p:txBody>
          </p:sp>
        </p:grp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72AF124-8C96-2551-A442-EF642CE14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104843" y="3432665"/>
              <a:ext cx="781838" cy="1051370"/>
            </a:xfrm>
            <a:custGeom>
              <a:avLst/>
              <a:gdLst/>
              <a:ahLst/>
              <a:cxnLst/>
              <a:rect l="l" t="t" r="r" b="b"/>
              <a:pathLst>
                <a:path w="1042450" h="1401827">
                  <a:moveTo>
                    <a:pt x="0" y="0"/>
                  </a:moveTo>
                  <a:lnTo>
                    <a:pt x="1042450" y="0"/>
                  </a:lnTo>
                  <a:lnTo>
                    <a:pt x="1042450" y="1401827"/>
                  </a:lnTo>
                  <a:lnTo>
                    <a:pt x="0" y="1401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AutoShape 9">
            <a:extLst>
              <a:ext uri="{FF2B5EF4-FFF2-40B4-BE49-F238E27FC236}">
                <a16:creationId xmlns:a16="http://schemas.microsoft.com/office/drawing/2014/main" id="{002B7943-FD04-C021-6E0F-A1C2CE279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4600" y="4023672"/>
            <a:ext cx="0" cy="4304562"/>
          </a:xfrm>
          <a:prstGeom prst="line">
            <a:avLst/>
          </a:prstGeom>
          <a:ln w="228600" cap="flat">
            <a:solidFill>
              <a:srgbClr val="FBDE1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3DBE990-D3B5-0748-200E-564C135F86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8876DAE1-4951-ED59-6BFE-C73EB0F01B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F241CDE-D2CB-7590-6017-2D79311B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BC8A94E1-3D64-9353-B6BD-81EA630E0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626D6E4-2437-4FC5-BBC6-12B4A5D53C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BB37A7E-5E01-E3AC-F8B6-B20186493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/>
              <a:pPr/>
              <a:t>27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21DE9E-C18A-F036-5CE1-0E66DC787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noProof="0"/>
              <a:t>XX</a:t>
            </a:r>
            <a:endParaRPr lang="fr-FR" noProof="0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3242799" y="593786"/>
            <a:ext cx="109513" cy="3740226"/>
            <a:chOff x="0" y="0"/>
            <a:chExt cx="27906" cy="953068"/>
          </a:xfrm>
        </p:grpSpPr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/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9" name="Group 26">
            <a:extLst>
              <a:ext uri="{FF2B5EF4-FFF2-40B4-BE49-F238E27FC236}">
                <a16:creationId xmlns:a16="http://schemas.microsoft.com/office/drawing/2014/main" id="{82A639CE-176B-3C15-8FAC-1372E736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10800000">
            <a:off x="1427443" y="2785634"/>
            <a:ext cx="88236" cy="457132"/>
            <a:chOff x="0" y="0"/>
            <a:chExt cx="22484" cy="116484"/>
          </a:xfrm>
        </p:grpSpPr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2746456D-C13E-07FB-2C76-9BCB18B465A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20" name="TextBox 28">
              <a:extLst>
                <a:ext uri="{FF2B5EF4-FFF2-40B4-BE49-F238E27FC236}">
                  <a16:creationId xmlns:a16="http://schemas.microsoft.com/office/drawing/2014/main" id="{24642EAF-603F-60EE-5135-CBB64B96D85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133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567662-F3A6-EEBE-C97C-D348A2A8B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611301E-B5D1-CD0E-5D51-C9BD91A37C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E867923-829B-1054-BF1A-58FB5E8A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du chapitre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D0F7350-DFD2-0FED-100A-DFCFCA8A59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20E543-A679-5925-70A4-AA9BAE6BB0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8ED7FCE-C9A2-BD10-DD98-E4167D1C13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EC18C38-7152-EF49-4440-B01C31475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/>
              <a:pPr/>
              <a:t>28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EEF1B2-4059-AA46-A622-B3B9935E1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r-FR" noProof="0"/>
              <a:t>XX</a:t>
            </a:r>
            <a:endParaRPr lang="fr-FR" noProof="0" dirty="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BAB967C8-DB38-ECE1-8487-C9E903BF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7816" y="4114387"/>
            <a:ext cx="393542" cy="419513"/>
          </a:xfrm>
          <a:custGeom>
            <a:avLst/>
            <a:gdLst/>
            <a:ahLst/>
            <a:cxnLst/>
            <a:rect l="l" t="t" r="r" b="b"/>
            <a:pathLst>
              <a:path w="802097" h="812250">
                <a:moveTo>
                  <a:pt x="0" y="0"/>
                </a:moveTo>
                <a:lnTo>
                  <a:pt x="802097" y="0"/>
                </a:lnTo>
                <a:lnTo>
                  <a:pt x="802097" y="812250"/>
                </a:lnTo>
                <a:lnTo>
                  <a:pt x="0" y="81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B9910569-4520-582E-01E5-3002991E0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7816" y="5977892"/>
            <a:ext cx="393542" cy="419513"/>
          </a:xfrm>
          <a:custGeom>
            <a:avLst/>
            <a:gdLst/>
            <a:ahLst/>
            <a:cxnLst/>
            <a:rect l="l" t="t" r="r" b="b"/>
            <a:pathLst>
              <a:path w="802097" h="812250">
                <a:moveTo>
                  <a:pt x="0" y="0"/>
                </a:moveTo>
                <a:lnTo>
                  <a:pt x="802097" y="0"/>
                </a:lnTo>
                <a:lnTo>
                  <a:pt x="802097" y="812250"/>
                </a:lnTo>
                <a:lnTo>
                  <a:pt x="0" y="81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295B4EDA-B69D-45EC-9215-BF676249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4325" y="7841397"/>
            <a:ext cx="393542" cy="419513"/>
          </a:xfrm>
          <a:custGeom>
            <a:avLst/>
            <a:gdLst/>
            <a:ahLst/>
            <a:cxnLst/>
            <a:rect l="l" t="t" r="r" b="b"/>
            <a:pathLst>
              <a:path w="802097" h="812250">
                <a:moveTo>
                  <a:pt x="0" y="0"/>
                </a:moveTo>
                <a:lnTo>
                  <a:pt x="802097" y="0"/>
                </a:lnTo>
                <a:lnTo>
                  <a:pt x="802097" y="812250"/>
                </a:lnTo>
                <a:lnTo>
                  <a:pt x="0" y="81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1E51C056-2E75-EF44-7949-ACC86142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5400000">
            <a:off x="3077095" y="217659"/>
            <a:ext cx="123370" cy="4506337"/>
            <a:chOff x="0" y="-57150"/>
            <a:chExt cx="31437" cy="1148285"/>
          </a:xfrm>
        </p:grpSpPr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C66F742E-8A22-659F-44B2-75A9F9A86F52}"/>
                </a:ext>
              </a:extLst>
            </p:cNvPr>
            <p:cNvSpPr>
              <a:spLocks/>
            </p:cNvSpPr>
            <p:nvPr/>
          </p:nvSpPr>
          <p:spPr>
            <a:xfrm>
              <a:off x="3531" y="138067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E2EB1724-F08F-60FF-4256-D415C889844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18" name="Group 3">
            <a:extLst>
              <a:ext uri="{FF2B5EF4-FFF2-40B4-BE49-F238E27FC236}">
                <a16:creationId xmlns:a16="http://schemas.microsoft.com/office/drawing/2014/main" id="{F73EFD8A-543D-5048-2E4D-A1CB00E4C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69157" y="3245374"/>
            <a:ext cx="15590143" cy="7319277"/>
            <a:chOff x="0" y="0"/>
            <a:chExt cx="4106046" cy="1927711"/>
          </a:xfrm>
        </p:grpSpPr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313EBA9A-A651-5100-F4A0-E26A65340998}"/>
                </a:ext>
              </a:extLst>
            </p:cNvPr>
            <p:cNvSpPr/>
            <p:nvPr/>
          </p:nvSpPr>
          <p:spPr>
            <a:xfrm>
              <a:off x="0" y="0"/>
              <a:ext cx="4106046" cy="1927711"/>
            </a:xfrm>
            <a:custGeom>
              <a:avLst/>
              <a:gdLst/>
              <a:ahLst/>
              <a:cxnLst/>
              <a:rect l="l" t="t" r="r" b="b"/>
              <a:pathLst>
                <a:path w="4106046" h="1927711">
                  <a:moveTo>
                    <a:pt x="9932" y="0"/>
                  </a:moveTo>
                  <a:lnTo>
                    <a:pt x="4096114" y="0"/>
                  </a:lnTo>
                  <a:cubicBezTo>
                    <a:pt x="4101599" y="0"/>
                    <a:pt x="4106046" y="4447"/>
                    <a:pt x="4106046" y="9932"/>
                  </a:cubicBezTo>
                  <a:lnTo>
                    <a:pt x="4106046" y="1917779"/>
                  </a:lnTo>
                  <a:cubicBezTo>
                    <a:pt x="4106046" y="1923264"/>
                    <a:pt x="4101599" y="1927711"/>
                    <a:pt x="4096114" y="1927711"/>
                  </a:cubicBezTo>
                  <a:lnTo>
                    <a:pt x="9932" y="1927711"/>
                  </a:lnTo>
                  <a:cubicBezTo>
                    <a:pt x="4447" y="1927711"/>
                    <a:pt x="0" y="1923264"/>
                    <a:pt x="0" y="1917779"/>
                  </a:cubicBezTo>
                  <a:lnTo>
                    <a:pt x="0" y="9932"/>
                  </a:lnTo>
                  <a:cubicBezTo>
                    <a:pt x="0" y="4447"/>
                    <a:pt x="4447" y="0"/>
                    <a:pt x="9932" y="0"/>
                  </a:cubicBezTo>
                  <a:close/>
                </a:path>
              </a:pathLst>
            </a:custGeom>
            <a:ln w="95250" cap="sq">
              <a:solidFill>
                <a:srgbClr val="FBDE17"/>
              </a:solidFill>
              <a:prstDash val="solid"/>
              <a:miter/>
            </a:ln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1217F33C-20E7-9F10-F007-AE46C816DE00}"/>
                </a:ext>
              </a:extLst>
            </p:cNvPr>
            <p:cNvSpPr txBox="1"/>
            <p:nvPr/>
          </p:nvSpPr>
          <p:spPr>
            <a:xfrm>
              <a:off x="0" y="-66675"/>
              <a:ext cx="4106046" cy="1994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80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0D80C941-CA81-12AA-9E7C-A528B8BE5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655764" y="1363720"/>
            <a:ext cx="4184436" cy="1873774"/>
            <a:chOff x="12621508" y="1457325"/>
            <a:chExt cx="4184436" cy="1873774"/>
          </a:xfrm>
        </p:grpSpPr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id="{A6BE2AC9-CD6C-F155-CF5E-992BA5521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2621508" y="2233962"/>
              <a:ext cx="3731077" cy="1097137"/>
              <a:chOff x="0" y="-85725"/>
              <a:chExt cx="3055650" cy="898525"/>
            </a:xfrm>
          </p:grpSpPr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D647ABF4-1FD2-96EA-8AF1-03277E7FF7A3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0" y="0"/>
                <a:ext cx="305565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55650" h="812800">
                    <a:moveTo>
                      <a:pt x="41500" y="0"/>
                    </a:moveTo>
                    <a:lnTo>
                      <a:pt x="3014150" y="0"/>
                    </a:lnTo>
                    <a:cubicBezTo>
                      <a:pt x="3037069" y="0"/>
                      <a:pt x="3055650" y="18580"/>
                      <a:pt x="3055650" y="41500"/>
                    </a:cubicBezTo>
                    <a:lnTo>
                      <a:pt x="3055650" y="771300"/>
                    </a:lnTo>
                    <a:cubicBezTo>
                      <a:pt x="3055650" y="794220"/>
                      <a:pt x="3037069" y="812800"/>
                      <a:pt x="3014150" y="812800"/>
                    </a:cubicBezTo>
                    <a:lnTo>
                      <a:pt x="41500" y="812800"/>
                    </a:lnTo>
                    <a:cubicBezTo>
                      <a:pt x="18580" y="812800"/>
                      <a:pt x="0" y="794220"/>
                      <a:pt x="0" y="771300"/>
                    </a:cubicBezTo>
                    <a:lnTo>
                      <a:pt x="0" y="41500"/>
                    </a:lnTo>
                    <a:cubicBezTo>
                      <a:pt x="0" y="18580"/>
                      <a:pt x="18580" y="0"/>
                      <a:pt x="41500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>
                  <a:latin typeface="Aptos" panose="020B0004020202020204" pitchFamily="34" charset="0"/>
                </a:endParaRPr>
              </a:p>
            </p:txBody>
          </p:sp>
          <p:sp>
            <p:nvSpPr>
              <p:cNvPr id="35" name="TextBox 18">
                <a:extLst>
                  <a:ext uri="{FF2B5EF4-FFF2-40B4-BE49-F238E27FC236}">
                    <a16:creationId xmlns:a16="http://schemas.microsoft.com/office/drawing/2014/main" id="{95D0D1F6-57E9-349B-1D43-BC80F7C3C2F2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305565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299"/>
                  </a:lnSpc>
                  <a:spcBef>
                    <a:spcPct val="0"/>
                  </a:spcBef>
                </a:pPr>
                <a:r>
                  <a:rPr lang="en-US" sz="4499" b="1" dirty="0">
                    <a:solidFill>
                      <a:srgbClr val="000000"/>
                    </a:solidFill>
                    <a:latin typeface="Aptos" panose="020B0004020202020204" pitchFamily="34" charset="0"/>
                    <a:ea typeface="Gotham Bold"/>
                    <a:cs typeface="Gotham Bold"/>
                    <a:sym typeface="Gotham Bold"/>
                  </a:rPr>
                  <a:t>À RETENIR</a:t>
                </a:r>
              </a:p>
            </p:txBody>
          </p:sp>
        </p:grp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FBABB9ED-F7BF-FB5E-F4F4-8A38829BF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5899228" y="1457325"/>
              <a:ext cx="906716" cy="1078887"/>
            </a:xfrm>
            <a:custGeom>
              <a:avLst/>
              <a:gdLst/>
              <a:ahLst/>
              <a:cxnLst/>
              <a:rect l="l" t="t" r="r" b="b"/>
              <a:pathLst>
                <a:path w="1208954" h="1438517">
                  <a:moveTo>
                    <a:pt x="0" y="0"/>
                  </a:moveTo>
                  <a:lnTo>
                    <a:pt x="1208953" y="0"/>
                  </a:lnTo>
                  <a:lnTo>
                    <a:pt x="1208953" y="1438517"/>
                  </a:lnTo>
                  <a:lnTo>
                    <a:pt x="0" y="1438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199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EBD5536-3159-B52F-7A96-8A334247035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</a:rPr>
              <a:t>Pause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7F3618B-4A4B-66C1-7D7A-326F4DDA85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Prenons             minutes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D9CFE58-7E89-AC0E-30B7-8DC7F55AC2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FD33A4D-2DCA-7020-99CC-FE5078B57E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/>
        <p:txBody>
          <a:bodyPr/>
          <a:lstStyle/>
          <a:p>
            <a:pPr marL="0"/>
            <a:r>
              <a:rPr lang="fr-FR" sz="4000" dirty="0"/>
              <a:t>Utilisez ce moment comme vous en avez besoin. On se retrouve </a:t>
            </a:r>
            <a:r>
              <a:rPr lang="fr-FR" sz="4000" b="1" dirty="0"/>
              <a:t>à l’heure prévue </a:t>
            </a:r>
            <a:r>
              <a:rPr lang="fr-FR" sz="4000" dirty="0"/>
              <a:t>! 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4E1BEF7-A2D9-F51F-4577-E4AAB461C2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74B773-AB39-AE64-C6F0-B80D57BCE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/>
              <a:pPr/>
              <a:t>29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29C9EC-2AE0-F2AC-75D0-99E00993B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D9C35F6-5C58-89A5-982A-014ED6CA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8668" y="2337729"/>
            <a:ext cx="1656978" cy="1567916"/>
          </a:xfrm>
          <a:custGeom>
            <a:avLst/>
            <a:gdLst/>
            <a:ahLst/>
            <a:cxnLst/>
            <a:rect l="l" t="t" r="r" b="b"/>
            <a:pathLst>
              <a:path w="1656978" h="1567916">
                <a:moveTo>
                  <a:pt x="0" y="0"/>
                </a:moveTo>
                <a:lnTo>
                  <a:pt x="1656979" y="0"/>
                </a:lnTo>
                <a:lnTo>
                  <a:pt x="1656979" y="1567916"/>
                </a:lnTo>
                <a:lnTo>
                  <a:pt x="0" y="15679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EF3FFB99-A90C-0514-5BDD-F00C0657B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7750" y="7336583"/>
            <a:ext cx="1323256" cy="1850708"/>
          </a:xfrm>
          <a:custGeom>
            <a:avLst/>
            <a:gdLst/>
            <a:ahLst/>
            <a:cxnLst/>
            <a:rect l="l" t="t" r="r" b="b"/>
            <a:pathLst>
              <a:path w="1323256" h="1850708">
                <a:moveTo>
                  <a:pt x="0" y="0"/>
                </a:moveTo>
                <a:lnTo>
                  <a:pt x="1323256" y="0"/>
                </a:lnTo>
                <a:lnTo>
                  <a:pt x="1323256" y="1850708"/>
                </a:lnTo>
                <a:lnTo>
                  <a:pt x="0" y="18507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15F3756A-6E96-7F61-2E25-2CED88EE5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58054" y="2634289"/>
            <a:ext cx="1487160" cy="1689954"/>
          </a:xfrm>
          <a:custGeom>
            <a:avLst/>
            <a:gdLst/>
            <a:ahLst/>
            <a:cxnLst/>
            <a:rect l="l" t="t" r="r" b="b"/>
            <a:pathLst>
              <a:path w="1487160" h="1689954">
                <a:moveTo>
                  <a:pt x="0" y="0"/>
                </a:moveTo>
                <a:lnTo>
                  <a:pt x="1487159" y="0"/>
                </a:lnTo>
                <a:lnTo>
                  <a:pt x="1487159" y="1689954"/>
                </a:lnTo>
                <a:lnTo>
                  <a:pt x="0" y="16899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D85AA6CB-DE89-0152-667E-0311BB8E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0075" y="3185849"/>
            <a:ext cx="1503754" cy="1503754"/>
          </a:xfrm>
          <a:custGeom>
            <a:avLst/>
            <a:gdLst/>
            <a:ahLst/>
            <a:cxnLst/>
            <a:rect l="l" t="t" r="r" b="b"/>
            <a:pathLst>
              <a:path w="1503754" h="1503754">
                <a:moveTo>
                  <a:pt x="0" y="0"/>
                </a:moveTo>
                <a:lnTo>
                  <a:pt x="1503754" y="0"/>
                </a:lnTo>
                <a:lnTo>
                  <a:pt x="1503754" y="1503753"/>
                </a:lnTo>
                <a:lnTo>
                  <a:pt x="0" y="15037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D5DC72E6-8684-EE68-6E9F-C4C6507F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11420" y="3281099"/>
            <a:ext cx="1413084" cy="1567916"/>
          </a:xfrm>
          <a:custGeom>
            <a:avLst/>
            <a:gdLst/>
            <a:ahLst/>
            <a:cxnLst/>
            <a:rect l="l" t="t" r="r" b="b"/>
            <a:pathLst>
              <a:path w="1413084" h="1567916">
                <a:moveTo>
                  <a:pt x="0" y="0"/>
                </a:moveTo>
                <a:lnTo>
                  <a:pt x="1413084" y="0"/>
                </a:lnTo>
                <a:lnTo>
                  <a:pt x="1413084" y="1567915"/>
                </a:lnTo>
                <a:lnTo>
                  <a:pt x="0" y="15679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020B929C-60AF-6DF2-8921-DB99F38D4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58438" y="7336583"/>
            <a:ext cx="1600862" cy="1850708"/>
          </a:xfrm>
          <a:custGeom>
            <a:avLst/>
            <a:gdLst/>
            <a:ahLst/>
            <a:cxnLst/>
            <a:rect l="l" t="t" r="r" b="b"/>
            <a:pathLst>
              <a:path w="1600862" h="1850708">
                <a:moveTo>
                  <a:pt x="0" y="0"/>
                </a:moveTo>
                <a:lnTo>
                  <a:pt x="1600862" y="0"/>
                </a:lnTo>
                <a:lnTo>
                  <a:pt x="1600862" y="1850708"/>
                </a:lnTo>
                <a:lnTo>
                  <a:pt x="0" y="18507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1A927BC9-41C0-5575-C1B1-9778CB16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-5848" y="-2863773"/>
            <a:ext cx="18293848" cy="13150773"/>
            <a:chOff x="0" y="-66675"/>
            <a:chExt cx="4818133" cy="349839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6C3112A7-243D-70A4-2EDC-932271F297A5}"/>
                </a:ext>
              </a:extLst>
            </p:cNvPr>
            <p:cNvSpPr>
              <a:spLocks/>
            </p:cNvSpPr>
            <p:nvPr/>
          </p:nvSpPr>
          <p:spPr>
            <a:xfrm>
              <a:off x="1541" y="995414"/>
              <a:ext cx="4816592" cy="2436307"/>
            </a:xfrm>
            <a:custGeom>
              <a:avLst/>
              <a:gdLst/>
              <a:ahLst/>
              <a:cxnLst/>
              <a:rect l="l" t="t" r="r" b="b"/>
              <a:pathLst>
                <a:path w="4816592" h="2436307">
                  <a:moveTo>
                    <a:pt x="0" y="0"/>
                  </a:moveTo>
                  <a:lnTo>
                    <a:pt x="4816592" y="0"/>
                  </a:lnTo>
                  <a:lnTo>
                    <a:pt x="4816592" y="2436307"/>
                  </a:lnTo>
                  <a:lnTo>
                    <a:pt x="0" y="2436307"/>
                  </a:lnTo>
                  <a:close/>
                </a:path>
              </a:pathLst>
            </a:custGeom>
            <a:solidFill>
              <a:srgbClr val="FBDE17">
                <a:alpha val="13725"/>
              </a:srgbClr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F2F6AE37-54F0-FA5A-74AA-B443E8FC8F3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66675"/>
              <a:ext cx="4816593" cy="2502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2" name="Group 6">
            <a:extLst>
              <a:ext uri="{FF2B5EF4-FFF2-40B4-BE49-F238E27FC236}">
                <a16:creationId xmlns:a16="http://schemas.microsoft.com/office/drawing/2014/main" id="{B51974AA-F986-F017-D47C-A4E09494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880" y="3445495"/>
            <a:ext cx="1696239" cy="1696239"/>
            <a:chOff x="0" y="0"/>
            <a:chExt cx="2261653" cy="2261653"/>
          </a:xfrm>
        </p:grpSpPr>
        <p:grpSp>
          <p:nvGrpSpPr>
            <p:cNvPr id="23" name="Group 7">
              <a:extLst>
                <a:ext uri="{FF2B5EF4-FFF2-40B4-BE49-F238E27FC236}">
                  <a16:creationId xmlns:a16="http://schemas.microsoft.com/office/drawing/2014/main" id="{9D1DF1AB-69B2-ED96-ED3C-237FD7B1D8D4}"/>
                </a:ext>
              </a:extLst>
            </p:cNvPr>
            <p:cNvGrpSpPr/>
            <p:nvPr/>
          </p:nvGrpSpPr>
          <p:grpSpPr>
            <a:xfrm>
              <a:off x="0" y="0"/>
              <a:ext cx="2261653" cy="2261653"/>
              <a:chOff x="0" y="0"/>
              <a:chExt cx="812800" cy="812800"/>
            </a:xfrm>
          </p:grpSpPr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246C0270-39E7-5AE3-5114-77E460CA301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>
                  <a:latin typeface="Aptos" panose="020B0004020202020204" pitchFamily="34" charset="0"/>
                </a:endParaRPr>
              </a:p>
            </p:txBody>
          </p:sp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3DA19832-606D-1517-A32E-1720386BBAF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141AD27-2DC6-DE0B-4056-29FC245E0DD7}"/>
                </a:ext>
              </a:extLst>
            </p:cNvPr>
            <p:cNvSpPr/>
            <p:nvPr/>
          </p:nvSpPr>
          <p:spPr>
            <a:xfrm>
              <a:off x="680997" y="562322"/>
              <a:ext cx="899658" cy="1137009"/>
            </a:xfrm>
            <a:custGeom>
              <a:avLst/>
              <a:gdLst/>
              <a:ahLst/>
              <a:cxnLst/>
              <a:rect l="l" t="t" r="r" b="b"/>
              <a:pathLst>
                <a:path w="899658" h="1137009">
                  <a:moveTo>
                    <a:pt x="0" y="0"/>
                  </a:moveTo>
                  <a:lnTo>
                    <a:pt x="899658" y="0"/>
                  </a:lnTo>
                  <a:lnTo>
                    <a:pt x="899658" y="1137009"/>
                  </a:lnTo>
                  <a:lnTo>
                    <a:pt x="0" y="1137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20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AA9ED2D-6C4C-66AE-027B-E73CB8E2E4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73" y="1706509"/>
            <a:ext cx="12207788" cy="6865991"/>
          </a:xfrm>
          <a:prstGeom prst="rect">
            <a:avLst/>
          </a:prstGeom>
        </p:spPr>
      </p:pic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0961498" y="2670238"/>
            <a:ext cx="6955706" cy="2470373"/>
            <a:chOff x="-511433" y="-561987"/>
            <a:chExt cx="8597464" cy="329383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Freeform 12"/>
            <p:cNvSpPr>
              <a:spLocks/>
            </p:cNvSpPr>
            <p:nvPr/>
          </p:nvSpPr>
          <p:spPr>
            <a:xfrm>
              <a:off x="-511433" y="-561987"/>
              <a:ext cx="8597463" cy="3293830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14" name="TextBox 14"/>
            <p:cNvSpPr txBox="1">
              <a:spLocks/>
            </p:cNvSpPr>
            <p:nvPr/>
          </p:nvSpPr>
          <p:spPr>
            <a:xfrm>
              <a:off x="-214220" y="-454530"/>
              <a:ext cx="8300251" cy="301732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999" b="1" dirty="0">
                  <a:solidFill>
                    <a:srgbClr val="191918"/>
                  </a:solidFill>
                  <a:latin typeface="Aptos" panose="020B0004020202020204" pitchFamily="34" charset="0"/>
                  <a:ea typeface="Poppins Bold"/>
                  <a:cs typeface="Poppins Bold"/>
                  <a:sym typeface="Poppins Bold"/>
                </a:rPr>
                <a:t>I</a:t>
              </a:r>
              <a:r>
                <a:rPr lang="fr-FR" sz="1999" b="1" noProof="0" dirty="0" err="1">
                  <a:solidFill>
                    <a:srgbClr val="191918"/>
                  </a:solidFill>
                  <a:latin typeface="Aptos" panose="020B0004020202020204" pitchFamily="34" charset="0"/>
                  <a:ea typeface="Poppins Bold"/>
                  <a:cs typeface="Poppins Bold"/>
                  <a:sym typeface="Poppins Bold"/>
                </a:rPr>
                <a:t>ndiquer</a:t>
              </a:r>
              <a:r>
                <a:rPr lang="fr-FR" sz="1999" b="1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 Bold"/>
                  <a:cs typeface="Poppins Bold"/>
                  <a:sym typeface="Poppins Bold"/>
                </a:rPr>
                <a:t> le nombre total de diapositives</a:t>
              </a:r>
              <a:endParaRPr lang="fr-FR" sz="1999" noProof="0" dirty="0">
                <a:solidFill>
                  <a:srgbClr val="191918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endParaRP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fr-FR" sz="1999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Le N° de</a:t>
              </a:r>
              <a:r>
                <a:rPr lang="fr-FR" sz="1999" dirty="0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 chaque</a:t>
              </a:r>
              <a:r>
                <a:rPr lang="fr-FR" sz="1999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 diapo s’affiche automatiquement</a:t>
              </a:r>
            </a:p>
            <a:p>
              <a:pPr marL="342900" indent="-34290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fr-FR" sz="1999" dirty="0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Pour le nombre total : </a:t>
              </a:r>
              <a:r>
                <a:rPr lang="fr-FR" sz="1999" b="1" dirty="0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Insertion&gt; En-tête/pied de page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fr-FR" sz="1999" dirty="0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remplacer Pied de page : « XX » par le nombre total de diapos puis cliquer sur « appliquer à tous »</a:t>
              </a:r>
              <a:endParaRPr lang="fr-FR" sz="1999" noProof="0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90946">
            <a:off x="1295273" y="5000481"/>
            <a:ext cx="2336331" cy="1235335"/>
          </a:xfrm>
          <a:custGeom>
            <a:avLst/>
            <a:gdLst/>
            <a:ahLst/>
            <a:cxnLst/>
            <a:rect l="l" t="t" r="r" b="b"/>
            <a:pathLst>
              <a:path w="2336331" h="1235335">
                <a:moveTo>
                  <a:pt x="0" y="0"/>
                </a:moveTo>
                <a:lnTo>
                  <a:pt x="2336331" y="0"/>
                </a:lnTo>
                <a:lnTo>
                  <a:pt x="2336331" y="1235335"/>
                </a:lnTo>
                <a:lnTo>
                  <a:pt x="0" y="12353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45698" y="6313698"/>
            <a:ext cx="5930801" cy="3516872"/>
            <a:chOff x="0" y="-38100"/>
            <a:chExt cx="1290873" cy="72760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90873" cy="689509"/>
            </a:xfrm>
            <a:custGeom>
              <a:avLst/>
              <a:gdLst/>
              <a:ahLst/>
              <a:cxnLst/>
              <a:rect l="l" t="t" r="r" b="b"/>
              <a:pathLst>
                <a:path w="1290873" h="411221">
                  <a:moveTo>
                    <a:pt x="23694" y="0"/>
                  </a:moveTo>
                  <a:lnTo>
                    <a:pt x="1267180" y="0"/>
                  </a:lnTo>
                  <a:cubicBezTo>
                    <a:pt x="1273464" y="0"/>
                    <a:pt x="1279490" y="2496"/>
                    <a:pt x="1283934" y="6940"/>
                  </a:cubicBezTo>
                  <a:cubicBezTo>
                    <a:pt x="1288377" y="11383"/>
                    <a:pt x="1290873" y="17410"/>
                    <a:pt x="1290873" y="23694"/>
                  </a:cubicBezTo>
                  <a:lnTo>
                    <a:pt x="1290873" y="387528"/>
                  </a:lnTo>
                  <a:cubicBezTo>
                    <a:pt x="1290873" y="393812"/>
                    <a:pt x="1288377" y="399838"/>
                    <a:pt x="1283934" y="404282"/>
                  </a:cubicBezTo>
                  <a:cubicBezTo>
                    <a:pt x="1279490" y="408725"/>
                    <a:pt x="1273464" y="411221"/>
                    <a:pt x="1267180" y="411221"/>
                  </a:cubicBezTo>
                  <a:lnTo>
                    <a:pt x="23694" y="411221"/>
                  </a:lnTo>
                  <a:cubicBezTo>
                    <a:pt x="10608" y="411221"/>
                    <a:pt x="0" y="400613"/>
                    <a:pt x="0" y="387528"/>
                  </a:cubicBezTo>
                  <a:lnTo>
                    <a:pt x="0" y="23694"/>
                  </a:lnTo>
                  <a:cubicBezTo>
                    <a:pt x="0" y="17410"/>
                    <a:pt x="2496" y="11383"/>
                    <a:pt x="6940" y="6940"/>
                  </a:cubicBezTo>
                  <a:cubicBezTo>
                    <a:pt x="11383" y="2496"/>
                    <a:pt x="17410" y="0"/>
                    <a:pt x="23694" y="0"/>
                  </a:cubicBezTo>
                  <a:close/>
                </a:path>
              </a:pathLst>
            </a:custGeom>
            <a:noFill/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290873" cy="72760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6800" y="6617864"/>
            <a:ext cx="4490600" cy="2978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fr-FR" sz="1999" b="1" noProof="0" dirty="0">
                <a:solidFill>
                  <a:srgbClr val="191918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Onglet du chapitre en cours</a:t>
            </a:r>
          </a:p>
          <a:p>
            <a:pPr algn="ctr">
              <a:lnSpc>
                <a:spcPts val="2799"/>
              </a:lnSpc>
            </a:pPr>
            <a:endParaRPr lang="fr-FR" sz="1999" b="1" noProof="0" dirty="0">
              <a:solidFill>
                <a:srgbClr val="191918"/>
              </a:solidFill>
              <a:latin typeface="Aptos" panose="020B0004020202020204" pitchFamily="34" charset="0"/>
              <a:ea typeface="Poppins Bold"/>
              <a:cs typeface="Poppins Bold"/>
              <a:sym typeface="Poppins Bold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sz="1999" noProof="0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Important pour se repérer dans la structure du cours</a:t>
            </a:r>
            <a:r>
              <a:rPr lang="fr-FR" sz="1999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 : </a:t>
            </a:r>
            <a:endParaRPr lang="fr-FR" sz="1999" noProof="0" dirty="0">
              <a:solidFill>
                <a:srgbClr val="191918"/>
              </a:solidFill>
              <a:latin typeface="Aptos" panose="020B0004020202020204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sz="1999" b="1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À copier </a:t>
            </a:r>
            <a:r>
              <a:rPr lang="fr-FR" sz="1999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depuis la page « éléments graphiques à copier » où </a:t>
            </a:r>
            <a:r>
              <a:rPr lang="fr-FR" sz="1999" b="1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à importer </a:t>
            </a:r>
            <a:r>
              <a:rPr lang="fr-FR" sz="1999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depuis l’encadré </a:t>
            </a:r>
            <a:r>
              <a:rPr lang="fr-FR" sz="1999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Wingdings" panose="05000000000000000000" pitchFamily="2" charset="2"/>
              </a:rPr>
              <a:t></a:t>
            </a:r>
            <a:endParaRPr lang="fr-FR" sz="1999" noProof="0" dirty="0">
              <a:solidFill>
                <a:srgbClr val="191918"/>
              </a:solidFill>
              <a:latin typeface="Aptos" panose="020B00040202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08483">
            <a:off x="5020132" y="558106"/>
            <a:ext cx="1235694" cy="1861686"/>
          </a:xfrm>
          <a:custGeom>
            <a:avLst/>
            <a:gdLst/>
            <a:ahLst/>
            <a:cxnLst/>
            <a:rect l="l" t="t" r="r" b="b"/>
            <a:pathLst>
              <a:path w="1235694" h="1861686">
                <a:moveTo>
                  <a:pt x="0" y="0"/>
                </a:moveTo>
                <a:lnTo>
                  <a:pt x="1235694" y="0"/>
                </a:lnTo>
                <a:lnTo>
                  <a:pt x="1235694" y="1861686"/>
                </a:lnTo>
                <a:lnTo>
                  <a:pt x="0" y="18616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903848" y="891035"/>
            <a:ext cx="5710029" cy="1208931"/>
            <a:chOff x="0" y="0"/>
            <a:chExt cx="7613372" cy="1611908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23" name="Group 2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7613372" cy="1611908"/>
              <a:chOff x="0" y="0"/>
              <a:chExt cx="1503876" cy="318402"/>
            </a:xfrm>
            <a:grpFill/>
          </p:grpSpPr>
          <p:sp>
            <p:nvSpPr>
              <p:cNvPr id="24" name="Freeform 2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503876" cy="318402"/>
              </a:xfrm>
              <a:custGeom>
                <a:avLst/>
                <a:gdLst/>
                <a:ahLst/>
                <a:cxnLst/>
                <a:rect l="l" t="t" r="r" b="b"/>
                <a:pathLst>
                  <a:path w="1503876" h="318402">
                    <a:moveTo>
                      <a:pt x="20338" y="0"/>
                    </a:moveTo>
                    <a:lnTo>
                      <a:pt x="1483538" y="0"/>
                    </a:lnTo>
                    <a:cubicBezTo>
                      <a:pt x="1494770" y="0"/>
                      <a:pt x="1503876" y="9105"/>
                      <a:pt x="1503876" y="20338"/>
                    </a:cubicBezTo>
                    <a:lnTo>
                      <a:pt x="1503876" y="298064"/>
                    </a:lnTo>
                    <a:cubicBezTo>
                      <a:pt x="1503876" y="303458"/>
                      <a:pt x="1501733" y="308631"/>
                      <a:pt x="1497919" y="312445"/>
                    </a:cubicBezTo>
                    <a:cubicBezTo>
                      <a:pt x="1494105" y="316259"/>
                      <a:pt x="1488932" y="318402"/>
                      <a:pt x="1483538" y="318402"/>
                    </a:cubicBezTo>
                    <a:lnTo>
                      <a:pt x="20338" y="318402"/>
                    </a:lnTo>
                    <a:cubicBezTo>
                      <a:pt x="9105" y="318402"/>
                      <a:pt x="0" y="309296"/>
                      <a:pt x="0" y="298064"/>
                    </a:cubicBezTo>
                    <a:lnTo>
                      <a:pt x="0" y="20338"/>
                    </a:lnTo>
                    <a:cubicBezTo>
                      <a:pt x="0" y="9105"/>
                      <a:pt x="9105" y="0"/>
                      <a:pt x="20338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5" name="TextBox 25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38100"/>
                <a:ext cx="1503876" cy="356502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26" name="TextBox 2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675" y="123284"/>
              <a:ext cx="7185797" cy="117245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999" b="1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 Bold"/>
                  <a:cs typeface="Poppins Bold"/>
                  <a:sym typeface="Poppins Bold"/>
                </a:rPr>
                <a:t>Titre de la séance (cours du jour)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fr-FR" sz="1999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Identique pour la totalité des diapos</a:t>
              </a:r>
            </a:p>
          </p:txBody>
        </p:sp>
      </p:grpSp>
      <p:sp>
        <p:nvSpPr>
          <p:cNvPr id="27" name="Freefor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576280">
            <a:off x="6589697" y="3351640"/>
            <a:ext cx="990160" cy="1478770"/>
          </a:xfrm>
          <a:custGeom>
            <a:avLst/>
            <a:gdLst/>
            <a:ahLst/>
            <a:cxnLst/>
            <a:rect l="l" t="t" r="r" b="b"/>
            <a:pathLst>
              <a:path w="990160" h="1478770">
                <a:moveTo>
                  <a:pt x="0" y="0"/>
                </a:moveTo>
                <a:lnTo>
                  <a:pt x="990160" y="0"/>
                </a:lnTo>
                <a:lnTo>
                  <a:pt x="990160" y="1478771"/>
                </a:lnTo>
                <a:lnTo>
                  <a:pt x="0" y="14787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74628" y="4186609"/>
            <a:ext cx="4484132" cy="1561356"/>
            <a:chOff x="0" y="0"/>
            <a:chExt cx="5978843" cy="2081808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29" name="Group 29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5978843" cy="2081808"/>
              <a:chOff x="0" y="0"/>
              <a:chExt cx="1181006" cy="411221"/>
            </a:xfrm>
            <a:grpFill/>
          </p:grpSpPr>
          <p:sp>
            <p:nvSpPr>
              <p:cNvPr id="30" name="Freeform 30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181006" cy="411221"/>
              </a:xfrm>
              <a:custGeom>
                <a:avLst/>
                <a:gdLst/>
                <a:ahLst/>
                <a:cxnLst/>
                <a:rect l="l" t="t" r="r" b="b"/>
                <a:pathLst>
                  <a:path w="1181006" h="411221">
                    <a:moveTo>
                      <a:pt x="25898" y="0"/>
                    </a:moveTo>
                    <a:lnTo>
                      <a:pt x="1155108" y="0"/>
                    </a:lnTo>
                    <a:cubicBezTo>
                      <a:pt x="1161977" y="0"/>
                      <a:pt x="1168564" y="2729"/>
                      <a:pt x="1173421" y="7585"/>
                    </a:cubicBezTo>
                    <a:cubicBezTo>
                      <a:pt x="1178277" y="12442"/>
                      <a:pt x="1181006" y="19029"/>
                      <a:pt x="1181006" y="25898"/>
                    </a:cubicBezTo>
                    <a:lnTo>
                      <a:pt x="1181006" y="385324"/>
                    </a:lnTo>
                    <a:cubicBezTo>
                      <a:pt x="1181006" y="399627"/>
                      <a:pt x="1169411" y="411221"/>
                      <a:pt x="1155108" y="411221"/>
                    </a:cubicBezTo>
                    <a:lnTo>
                      <a:pt x="25898" y="411221"/>
                    </a:lnTo>
                    <a:cubicBezTo>
                      <a:pt x="11595" y="411221"/>
                      <a:pt x="0" y="399627"/>
                      <a:pt x="0" y="385324"/>
                    </a:cubicBezTo>
                    <a:lnTo>
                      <a:pt x="0" y="25898"/>
                    </a:lnTo>
                    <a:cubicBezTo>
                      <a:pt x="0" y="11595"/>
                      <a:pt x="11595" y="0"/>
                      <a:pt x="25898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1" name="TextBox 31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38100"/>
                <a:ext cx="1181006" cy="449321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32" name="TextBox 3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08928" y="11265"/>
              <a:ext cx="5643064" cy="178775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999" b="1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 Bold"/>
                  <a:cs typeface="Poppins Bold"/>
                  <a:sym typeface="Poppins Bold"/>
                </a:rPr>
                <a:t>Nom et numérotation des chapitres et sous-titres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fr-FR" sz="1999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Bien respecter la numérotation</a:t>
              </a:r>
            </a:p>
          </p:txBody>
        </p:sp>
      </p:grpSp>
      <p:grpSp>
        <p:nvGrpSpPr>
          <p:cNvPr id="33" name="Group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805372" y="6589073"/>
            <a:ext cx="3805975" cy="1526227"/>
            <a:chOff x="0" y="-39728"/>
            <a:chExt cx="4939961" cy="1847114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" name="Group 34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4939961" cy="1807386"/>
              <a:chOff x="0" y="0"/>
              <a:chExt cx="975795" cy="357015"/>
            </a:xfrm>
            <a:grpFill/>
          </p:grpSpPr>
          <p:sp>
            <p:nvSpPr>
              <p:cNvPr id="35" name="Freeform 35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975795" cy="357015"/>
              </a:xfrm>
              <a:custGeom>
                <a:avLst/>
                <a:gdLst/>
                <a:ahLst/>
                <a:cxnLst/>
                <a:rect l="l" t="t" r="r" b="b"/>
                <a:pathLst>
                  <a:path w="975795" h="357015">
                    <a:moveTo>
                      <a:pt x="31344" y="0"/>
                    </a:moveTo>
                    <a:lnTo>
                      <a:pt x="944451" y="0"/>
                    </a:lnTo>
                    <a:cubicBezTo>
                      <a:pt x="952764" y="0"/>
                      <a:pt x="960736" y="3302"/>
                      <a:pt x="966614" y="9180"/>
                    </a:cubicBezTo>
                    <a:cubicBezTo>
                      <a:pt x="972492" y="15059"/>
                      <a:pt x="975795" y="23031"/>
                      <a:pt x="975795" y="31344"/>
                    </a:cubicBezTo>
                    <a:lnTo>
                      <a:pt x="975795" y="325671"/>
                    </a:lnTo>
                    <a:cubicBezTo>
                      <a:pt x="975795" y="333983"/>
                      <a:pt x="972492" y="341956"/>
                      <a:pt x="966614" y="347834"/>
                    </a:cubicBezTo>
                    <a:cubicBezTo>
                      <a:pt x="960736" y="353712"/>
                      <a:pt x="952764" y="357015"/>
                      <a:pt x="944451" y="357015"/>
                    </a:cubicBezTo>
                    <a:lnTo>
                      <a:pt x="31344" y="357015"/>
                    </a:lnTo>
                    <a:cubicBezTo>
                      <a:pt x="23031" y="357015"/>
                      <a:pt x="15059" y="353712"/>
                      <a:pt x="9180" y="347834"/>
                    </a:cubicBezTo>
                    <a:cubicBezTo>
                      <a:pt x="3302" y="341956"/>
                      <a:pt x="0" y="333983"/>
                      <a:pt x="0" y="325671"/>
                    </a:cubicBezTo>
                    <a:lnTo>
                      <a:pt x="0" y="31344"/>
                    </a:lnTo>
                    <a:cubicBezTo>
                      <a:pt x="0" y="23031"/>
                      <a:pt x="3302" y="15059"/>
                      <a:pt x="9180" y="9180"/>
                    </a:cubicBezTo>
                    <a:cubicBezTo>
                      <a:pt x="15059" y="3302"/>
                      <a:pt x="23031" y="0"/>
                      <a:pt x="31344" y="0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6" name="TextBox 36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38100"/>
                <a:ext cx="975795" cy="395115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37" name="TextBox 3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6462" y="-39728"/>
              <a:ext cx="4662528" cy="1622721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fr-FR" sz="1999" b="1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 Bold"/>
                  <a:cs typeface="Poppins Bold"/>
                  <a:sym typeface="Poppins Bold"/>
                </a:rPr>
                <a:t>Police utilisée </a:t>
              </a:r>
              <a:r>
                <a:rPr lang="fr-FR" sz="1999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: </a:t>
              </a:r>
              <a:r>
                <a:rPr lang="fr-FR" sz="1999" noProof="0" dirty="0" err="1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Aptos</a:t>
              </a:r>
              <a:endParaRPr lang="fr-FR" sz="1999" noProof="0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ct val="150000"/>
                </a:lnSpc>
              </a:pPr>
              <a:r>
                <a:rPr lang="fr-FR" sz="1999" b="1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 Bold"/>
                  <a:cs typeface="Poppins Bold"/>
                  <a:sym typeface="Poppins Bold"/>
                </a:rPr>
                <a:t>Taille</a:t>
              </a:r>
              <a:r>
                <a:rPr lang="fr-FR" sz="1999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 : minimum 24 pt </a:t>
              </a: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fr-FR" sz="1999" b="1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 Bold"/>
                  <a:cs typeface="Poppins Bold"/>
                  <a:sym typeface="Poppins Bold"/>
                </a:rPr>
                <a:t>Interligne</a:t>
              </a:r>
              <a:r>
                <a:rPr lang="fr-FR" sz="1999" noProof="0" dirty="0">
                  <a:solidFill>
                    <a:srgbClr val="191918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 : minimum 1.5 pt</a:t>
              </a:r>
            </a:p>
          </p:txBody>
        </p:sp>
      </p:grpSp>
      <p:grpSp>
        <p:nvGrpSpPr>
          <p:cNvPr id="39" name="Group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230302" y="5295901"/>
            <a:ext cx="4905647" cy="4100064"/>
            <a:chOff x="0" y="0"/>
            <a:chExt cx="1250700" cy="806842"/>
          </a:xfrm>
        </p:grpSpPr>
        <p:sp>
          <p:nvSpPr>
            <p:cNvPr id="40" name="Freeform 4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50700" cy="806842"/>
            </a:xfrm>
            <a:custGeom>
              <a:avLst/>
              <a:gdLst/>
              <a:ahLst/>
              <a:cxnLst/>
              <a:rect l="l" t="t" r="r" b="b"/>
              <a:pathLst>
                <a:path w="1250700" h="806842">
                  <a:moveTo>
                    <a:pt x="24455" y="0"/>
                  </a:moveTo>
                  <a:lnTo>
                    <a:pt x="1226246" y="0"/>
                  </a:lnTo>
                  <a:cubicBezTo>
                    <a:pt x="1232731" y="0"/>
                    <a:pt x="1238952" y="2576"/>
                    <a:pt x="1243538" y="7163"/>
                  </a:cubicBezTo>
                  <a:cubicBezTo>
                    <a:pt x="1248124" y="11749"/>
                    <a:pt x="1250700" y="17969"/>
                    <a:pt x="1250700" y="24455"/>
                  </a:cubicBezTo>
                  <a:lnTo>
                    <a:pt x="1250700" y="782387"/>
                  </a:lnTo>
                  <a:cubicBezTo>
                    <a:pt x="1250700" y="795893"/>
                    <a:pt x="1239752" y="806842"/>
                    <a:pt x="1226246" y="806842"/>
                  </a:cubicBezTo>
                  <a:lnTo>
                    <a:pt x="24455" y="806842"/>
                  </a:lnTo>
                  <a:cubicBezTo>
                    <a:pt x="17969" y="806842"/>
                    <a:pt x="11749" y="804265"/>
                    <a:pt x="7163" y="799679"/>
                  </a:cubicBezTo>
                  <a:cubicBezTo>
                    <a:pt x="2576" y="795093"/>
                    <a:pt x="0" y="788873"/>
                    <a:pt x="0" y="782387"/>
                  </a:cubicBezTo>
                  <a:lnTo>
                    <a:pt x="0" y="24455"/>
                  </a:lnTo>
                  <a:cubicBezTo>
                    <a:pt x="0" y="17969"/>
                    <a:pt x="2576" y="11749"/>
                    <a:pt x="7163" y="7163"/>
                  </a:cubicBezTo>
                  <a:cubicBezTo>
                    <a:pt x="11749" y="2576"/>
                    <a:pt x="17969" y="0"/>
                    <a:pt x="24455" y="0"/>
                  </a:cubicBezTo>
                  <a:close/>
                </a:path>
              </a:pathLst>
            </a:custGeom>
            <a:solidFill>
              <a:srgbClr val="FFF9CD"/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41" name="TextBox 4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250700" cy="8449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42" name="TextBox 4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17074" y="5535874"/>
            <a:ext cx="4288997" cy="3443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fr-FR" sz="1999" b="1" noProof="0" dirty="0">
                <a:solidFill>
                  <a:srgbClr val="191918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Diapos sur fond jaune clair </a:t>
            </a:r>
          </a:p>
          <a:p>
            <a:pPr algn="ctr">
              <a:lnSpc>
                <a:spcPts val="2799"/>
              </a:lnSpc>
            </a:pPr>
            <a:endParaRPr lang="fr-FR" sz="1999" b="1" noProof="0" dirty="0">
              <a:solidFill>
                <a:srgbClr val="191918"/>
              </a:solidFill>
              <a:latin typeface="Aptos" panose="020B0004020202020204" pitchFamily="34" charset="0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fr-FR" sz="1999" noProof="0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Ces diapos servent à </a:t>
            </a:r>
            <a:r>
              <a:rPr lang="fr-FR" sz="1999" b="1" noProof="0" dirty="0">
                <a:solidFill>
                  <a:srgbClr val="191918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mettre en évidence les changements de parties et différents temps du cours.</a:t>
            </a:r>
            <a:r>
              <a:rPr lang="fr-FR" sz="1999" noProof="0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 Pour le reste il est conseillé de </a:t>
            </a:r>
            <a:r>
              <a:rPr lang="fr-FR" sz="1999" b="1" noProof="0" dirty="0">
                <a:solidFill>
                  <a:srgbClr val="191918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conserver le fond blanc</a:t>
            </a:r>
            <a:r>
              <a:rPr lang="fr-FR" sz="1999" noProof="0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 (ou dans une teinte très claire).</a:t>
            </a:r>
          </a:p>
        </p:txBody>
      </p:sp>
      <p:sp>
        <p:nvSpPr>
          <p:cNvPr id="45" name="Espace réservé du numéro de diapositive 44">
            <a:extLst>
              <a:ext uri="{FF2B5EF4-FFF2-40B4-BE49-F238E27FC236}">
                <a16:creationId xmlns:a16="http://schemas.microsoft.com/office/drawing/2014/main" id="{8280188E-7CAE-584B-C529-2B227CF96D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>
                <a:latin typeface="Aptos" panose="020B0004020202020204" pitchFamily="34" charset="0"/>
              </a:rPr>
              <a:pPr/>
              <a:t>3</a:t>
            </a:fld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46" name="Espace réservé du pied de page 45">
            <a:extLst>
              <a:ext uri="{FF2B5EF4-FFF2-40B4-BE49-F238E27FC236}">
                <a16:creationId xmlns:a16="http://schemas.microsoft.com/office/drawing/2014/main" id="{565E0D4C-FC28-A63B-E68B-0F93DAFA9F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2000" noProof="0">
                <a:latin typeface="Aptos" panose="020B0004020202020204" pitchFamily="34" charset="0"/>
              </a:rPr>
              <a:t>XX</a:t>
            </a:r>
            <a:endParaRPr lang="fr-FR" sz="2000" noProof="0" dirty="0">
              <a:latin typeface="Aptos" panose="020B00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0D48D8-69AB-3DAD-A847-C0B1D1B4DC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98475"/>
            <a:ext cx="5903913" cy="34131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 sz="2400" dirty="0">
                <a:latin typeface="Aptos" panose="020B0004020202020204" pitchFamily="34" charset="0"/>
                <a:cs typeface="Poppins SemiBold" panose="00000700000000000000" pitchFamily="2" charset="0"/>
              </a:rPr>
              <a:t>Organisation</a:t>
            </a:r>
            <a:r>
              <a:rPr lang="fr-FR" sz="2400" baseline="0" dirty="0">
                <a:latin typeface="Aptos" panose="020B0004020202020204" pitchFamily="34" charset="0"/>
                <a:cs typeface="Poppins SemiBold" panose="00000700000000000000" pitchFamily="2" charset="0"/>
              </a:rPr>
              <a:t> Diapo</a:t>
            </a:r>
            <a:endParaRPr lang="fr-FR" sz="2400" dirty="0">
              <a:latin typeface="Aptos" panose="020B0004020202020204" pitchFamily="34" charset="0"/>
              <a:cs typeface="Poppins SemiBold" panose="00000700000000000000" pitchFamily="2" charset="0"/>
            </a:endParaRPr>
          </a:p>
        </p:txBody>
      </p:sp>
      <p:grpSp>
        <p:nvGrpSpPr>
          <p:cNvPr id="44" name="Group 2">
            <a:extLst>
              <a:ext uri="{FF2B5EF4-FFF2-40B4-BE49-F238E27FC236}">
                <a16:creationId xmlns:a16="http://schemas.microsoft.com/office/drawing/2014/main" id="{CC34F112-D169-149F-62F5-DF01BE29B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152400" y="220321"/>
            <a:ext cx="17983200" cy="9846357"/>
            <a:chOff x="0" y="0"/>
            <a:chExt cx="4596294" cy="2513530"/>
          </a:xfrm>
        </p:grpSpPr>
        <p:sp>
          <p:nvSpPr>
            <p:cNvPr id="47" name="Freeform 3">
              <a:extLst>
                <a:ext uri="{FF2B5EF4-FFF2-40B4-BE49-F238E27FC236}">
                  <a16:creationId xmlns:a16="http://schemas.microsoft.com/office/drawing/2014/main" id="{3976ED6A-26B5-44D9-D926-498DA7BE9840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596294" cy="2513530"/>
            </a:xfrm>
            <a:custGeom>
              <a:avLst/>
              <a:gdLst/>
              <a:ahLst/>
              <a:cxnLst/>
              <a:rect l="l" t="t" r="r" b="b"/>
              <a:pathLst>
                <a:path w="4596294" h="2513530">
                  <a:moveTo>
                    <a:pt x="0" y="0"/>
                  </a:moveTo>
                  <a:lnTo>
                    <a:pt x="4596294" y="0"/>
                  </a:lnTo>
                  <a:lnTo>
                    <a:pt x="4596294" y="2513530"/>
                  </a:lnTo>
                  <a:lnTo>
                    <a:pt x="0" y="2513530"/>
                  </a:lnTo>
                  <a:close/>
                </a:path>
              </a:pathLst>
            </a:custGeom>
            <a:ln w="76200" cap="sq">
              <a:solidFill>
                <a:schemeClr val="accent6">
                  <a:lumMod val="75000"/>
                </a:schemeClr>
              </a:solidFill>
              <a:prstDash val="dash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48" name="TextBox 4">
              <a:extLst>
                <a:ext uri="{FF2B5EF4-FFF2-40B4-BE49-F238E27FC236}">
                  <a16:creationId xmlns:a16="http://schemas.microsoft.com/office/drawing/2014/main" id="{629AF145-6C82-BCAC-9F7F-95353EE0806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66675"/>
              <a:ext cx="4596294" cy="258020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49" name="TextBox 10">
            <a:extLst>
              <a:ext uri="{FF2B5EF4-FFF2-40B4-BE49-F238E27FC236}">
                <a16:creationId xmlns:a16="http://schemas.microsoft.com/office/drawing/2014/main" id="{65840015-F1F3-4842-343D-592494F3BB69}"/>
              </a:ext>
            </a:extLst>
          </p:cNvPr>
          <p:cNvSpPr txBox="1"/>
          <p:nvPr/>
        </p:nvSpPr>
        <p:spPr>
          <a:xfrm>
            <a:off x="14219914" y="9600111"/>
            <a:ext cx="4692138" cy="29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"/>
              </a:lnSpc>
            </a:pPr>
            <a:r>
              <a:rPr lang="fr-FR" sz="2246" b="1" spc="22" noProof="0" dirty="0">
                <a:solidFill>
                  <a:schemeClr val="accent6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page à supprimer</a:t>
            </a:r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584C5705-11C2-934C-D845-88D6BED5E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17145000" y="8628267"/>
            <a:ext cx="755350" cy="838200"/>
          </a:xfrm>
          <a:custGeom>
            <a:avLst/>
            <a:gdLst/>
            <a:ahLst/>
            <a:cxnLst/>
            <a:rect l="l" t="t" r="r" b="b"/>
            <a:pathLst>
              <a:path w="887757" h="1013133">
                <a:moveTo>
                  <a:pt x="0" y="0"/>
                </a:moveTo>
                <a:lnTo>
                  <a:pt x="887757" y="0"/>
                </a:lnTo>
                <a:lnTo>
                  <a:pt x="887757" y="1013133"/>
                </a:lnTo>
                <a:lnTo>
                  <a:pt x="0" y="10131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5DE816E7-40F8-B322-7AC8-DF3C163F7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rcRect l="-16486" r="11840" b="4599"/>
          <a:stretch>
            <a:fillRect/>
          </a:stretch>
        </p:blipFill>
        <p:spPr>
          <a:xfrm>
            <a:off x="5557400" y="6969010"/>
            <a:ext cx="861200" cy="2744635"/>
          </a:xfrm>
          <a:prstGeom prst="roundRect">
            <a:avLst/>
          </a:prstGeom>
        </p:spPr>
      </p:pic>
      <p:sp>
        <p:nvSpPr>
          <p:cNvPr id="55" name="Ellipse 54">
            <a:extLst>
              <a:ext uri="{FF2B5EF4-FFF2-40B4-BE49-F238E27FC236}">
                <a16:creationId xmlns:a16="http://schemas.microsoft.com/office/drawing/2014/main" id="{73E7341B-9174-0FE9-7D19-8A2CB8D9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61572" y="1774025"/>
            <a:ext cx="1097428" cy="83215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>
            <a:extLst>
              <a:ext uri="{FF2B5EF4-FFF2-40B4-BE49-F238E27FC236}">
                <a16:creationId xmlns:a16="http://schemas.microsoft.com/office/drawing/2014/main" id="{33B70E79-DA49-7D9D-FFA2-0D3D04EEE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1928354"/>
            <a:ext cx="20089609" cy="12215354"/>
            <a:chOff x="-474498" y="-66675"/>
            <a:chExt cx="5291091" cy="3249554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0942AC26-D826-D3A2-F2FB-189AD3975BDF}"/>
                </a:ext>
              </a:extLst>
            </p:cNvPr>
            <p:cNvSpPr/>
            <p:nvPr/>
          </p:nvSpPr>
          <p:spPr>
            <a:xfrm>
              <a:off x="-474498" y="746572"/>
              <a:ext cx="4816592" cy="2436307"/>
            </a:xfrm>
            <a:custGeom>
              <a:avLst/>
              <a:gdLst/>
              <a:ahLst/>
              <a:cxnLst/>
              <a:rect l="l" t="t" r="r" b="b"/>
              <a:pathLst>
                <a:path w="4816592" h="2436307">
                  <a:moveTo>
                    <a:pt x="0" y="0"/>
                  </a:moveTo>
                  <a:lnTo>
                    <a:pt x="4816592" y="0"/>
                  </a:lnTo>
                  <a:lnTo>
                    <a:pt x="4816592" y="2436307"/>
                  </a:lnTo>
                  <a:lnTo>
                    <a:pt x="0" y="2436307"/>
                  </a:lnTo>
                  <a:close/>
                </a:path>
              </a:pathLst>
            </a:custGeom>
            <a:solidFill>
              <a:srgbClr val="FBDE17">
                <a:alpha val="13725"/>
              </a:srgbClr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279A2E34-892E-1A24-AF3C-5F680BCA8799}"/>
                </a:ext>
              </a:extLst>
            </p:cNvPr>
            <p:cNvSpPr txBox="1"/>
            <p:nvPr/>
          </p:nvSpPr>
          <p:spPr>
            <a:xfrm>
              <a:off x="0" y="-66675"/>
              <a:ext cx="4816593" cy="2502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29BAED6-902D-6E44-3958-789820F9A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3B14AEF7-BA1A-1F4A-D14D-CFE7607C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fr-FR" dirty="0"/>
              <a:t>Des questions ?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A16A97C-C94F-37AA-67ED-D89E20B8DE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E5C8F36-95A9-761B-4D88-B5A22F1FD9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 indent="0">
              <a:lnSpc>
                <a:spcPct val="100000"/>
              </a:lnSpc>
              <a:spcAft>
                <a:spcPts val="1200"/>
              </a:spcAft>
            </a:pPr>
            <a:r>
              <a:rPr lang="fr-FR" dirty="0"/>
              <a:t>N’hésitez pas à poser une question de compréhension ou sur un point en particulier.</a:t>
            </a:r>
          </a:p>
          <a:p>
            <a:pPr lvl="0" indent="0">
              <a:lnSpc>
                <a:spcPct val="100000"/>
              </a:lnSpc>
              <a:spcAft>
                <a:spcPts val="1200"/>
              </a:spcAft>
            </a:pPr>
            <a:r>
              <a:rPr lang="fr-FR" dirty="0"/>
              <a:t>Vous pouvez la poser : </a:t>
            </a:r>
          </a:p>
          <a:p>
            <a:pPr marL="1143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en</a:t>
            </a:r>
            <a:r>
              <a:rPr lang="fr-FR" b="1" dirty="0"/>
              <a:t> levant la main </a:t>
            </a:r>
            <a:endParaRPr lang="fr-FR" dirty="0"/>
          </a:p>
          <a:p>
            <a:pPr marL="1143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en </a:t>
            </a:r>
            <a:r>
              <a:rPr lang="fr-FR" b="1" dirty="0"/>
              <a:t>l’envoyant sur </a:t>
            </a:r>
            <a:r>
              <a:rPr lang="fr-FR" b="1" dirty="0" err="1"/>
              <a:t>Wooclap</a:t>
            </a:r>
            <a:r>
              <a:rPr lang="fr-FR" b="1" dirty="0"/>
              <a:t> </a:t>
            </a:r>
            <a:r>
              <a:rPr lang="fr-FR" dirty="0"/>
              <a:t>(scanner le QR code ci-dessus)</a:t>
            </a:r>
          </a:p>
          <a:p>
            <a:pPr marL="114300" indent="-4572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/>
              <a:t>en </a:t>
            </a:r>
            <a:r>
              <a:rPr lang="fr-FR" b="1" dirty="0"/>
              <a:t>l’écrivant sur un papier </a:t>
            </a:r>
            <a:r>
              <a:rPr lang="fr-FR" dirty="0"/>
              <a:t>pour </a:t>
            </a:r>
            <a:r>
              <a:rPr lang="fr-FR" b="1" dirty="0"/>
              <a:t>pouvoir</a:t>
            </a:r>
            <a:r>
              <a:rPr lang="fr-FR" dirty="0"/>
              <a:t> la poser plus tard :</a:t>
            </a: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8EAE77-B39F-3512-EDF3-D6C46A669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2032EE-E63E-72DF-19DF-0FF235C80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XX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DACE82B-2E57-DE24-AB59-D1B0342953BA}"/>
              </a:ext>
            </a:extLst>
          </p:cNvPr>
          <p:cNvSpPr/>
          <p:nvPr/>
        </p:nvSpPr>
        <p:spPr>
          <a:xfrm>
            <a:off x="14173200" y="1719938"/>
            <a:ext cx="2667000" cy="26402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BDE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C695AFB-DE5B-75C6-C341-529316FDADB4}"/>
              </a:ext>
            </a:extLst>
          </p:cNvPr>
          <p:cNvSpPr txBox="1"/>
          <p:nvPr/>
        </p:nvSpPr>
        <p:spPr>
          <a:xfrm>
            <a:off x="14439900" y="2054914"/>
            <a:ext cx="2133600" cy="196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cs typeface="Poppins Bold" panose="00000800000000000000" charset="0"/>
              </a:rPr>
              <a:t>Coller ici QR code du </a:t>
            </a:r>
            <a:r>
              <a:rPr lang="fr-FR" sz="2800" b="1" dirty="0" err="1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cs typeface="Poppins Bold" panose="00000800000000000000" charset="0"/>
              </a:rPr>
              <a:t>Wooclap</a:t>
            </a:r>
            <a:r>
              <a:rPr lang="fr-FR" sz="2800" b="1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cs typeface="Poppins Bold" panose="00000800000000000000" charset="0"/>
              </a:rPr>
              <a:t> </a:t>
            </a:r>
          </a:p>
        </p:txBody>
      </p:sp>
      <p:grpSp>
        <p:nvGrpSpPr>
          <p:cNvPr id="26" name="Group 6">
            <a:extLst>
              <a:ext uri="{FF2B5EF4-FFF2-40B4-BE49-F238E27FC236}">
                <a16:creationId xmlns:a16="http://schemas.microsoft.com/office/drawing/2014/main" id="{8D31B232-28EC-7A9A-768A-FECF46855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827" y="1733421"/>
            <a:ext cx="1696239" cy="1679357"/>
            <a:chOff x="0" y="0"/>
            <a:chExt cx="812800" cy="812800"/>
          </a:xfrm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2ACC050B-96A3-3259-82E7-E7A297F833A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  <p:sp>
          <p:nvSpPr>
            <p:cNvPr id="28" name="TextBox 8">
              <a:extLst>
                <a:ext uri="{FF2B5EF4-FFF2-40B4-BE49-F238E27FC236}">
                  <a16:creationId xmlns:a16="http://schemas.microsoft.com/office/drawing/2014/main" id="{8653F5F4-D803-E7BC-9D1F-96A26FE9863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>
                <a:latin typeface="Aptos" panose="020B0004020202020204" pitchFamily="34" charset="0"/>
              </a:endParaRPr>
            </a:p>
          </p:txBody>
        </p:sp>
      </p:grpSp>
      <p:sp>
        <p:nvSpPr>
          <p:cNvPr id="30" name="Freeform 10">
            <a:extLst>
              <a:ext uri="{FF2B5EF4-FFF2-40B4-BE49-F238E27FC236}">
                <a16:creationId xmlns:a16="http://schemas.microsoft.com/office/drawing/2014/main" id="{C26AC4EE-9A14-5E1C-DD8F-FCDDD97BE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10896" y="2146396"/>
            <a:ext cx="758496" cy="981630"/>
          </a:xfrm>
          <a:custGeom>
            <a:avLst/>
            <a:gdLst/>
            <a:ahLst/>
            <a:cxnLst/>
            <a:rect l="l" t="t" r="r" b="b"/>
            <a:pathLst>
              <a:path w="758496" h="991498">
                <a:moveTo>
                  <a:pt x="0" y="0"/>
                </a:moveTo>
                <a:lnTo>
                  <a:pt x="758496" y="0"/>
                </a:lnTo>
                <a:lnTo>
                  <a:pt x="758496" y="991499"/>
                </a:lnTo>
                <a:lnTo>
                  <a:pt x="0" y="9914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20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42AB96-17A5-D9BD-0FED-198937336A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C0D30B-E38D-18EC-9964-51F7B81AD6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Bibliographie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5B7B84D-E84D-8E1E-9367-202AA79CA6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À lire (essentiel)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1A4A6D3-6E24-2320-9997-BB03A8B70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A22236C-4ACD-AFB7-E15E-9CDCE4154E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À consulter (repères rapides)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08017A9-64E3-7285-B76D-3D5312BFB3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E62EF60-3DFC-595E-7CB9-F4A1EAAF88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Pour aller plus loin (optionnel)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DC8179-515D-E41F-FF85-F96A00ABE1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5945DE-E332-5BDD-7F93-AFA90C2EC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8A332E-6346-BC7E-30EF-C521E727C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A4FC8CA1-66DF-0599-CD89-013B2D9A0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2725780" y="301737"/>
            <a:ext cx="109513" cy="3740226"/>
            <a:chOff x="0" y="0"/>
            <a:chExt cx="27906" cy="953068"/>
          </a:xfrm>
        </p:grpSpPr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4D65E403-AF3A-0038-D340-955604786D2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7906" cy="953068"/>
            </a:xfrm>
            <a:custGeom>
              <a:avLst/>
              <a:gdLst/>
              <a:ahLst/>
              <a:cxnLst/>
              <a:rect l="l" t="t" r="r" b="b"/>
              <a:pathLst>
                <a:path w="27906" h="953068">
                  <a:moveTo>
                    <a:pt x="13953" y="0"/>
                  </a:moveTo>
                  <a:lnTo>
                    <a:pt x="13953" y="0"/>
                  </a:lnTo>
                  <a:cubicBezTo>
                    <a:pt x="17653" y="0"/>
                    <a:pt x="21202" y="1470"/>
                    <a:pt x="23819" y="4087"/>
                  </a:cubicBezTo>
                  <a:cubicBezTo>
                    <a:pt x="26436" y="6703"/>
                    <a:pt x="27906" y="10252"/>
                    <a:pt x="27906" y="13953"/>
                  </a:cubicBezTo>
                  <a:lnTo>
                    <a:pt x="27906" y="939116"/>
                  </a:lnTo>
                  <a:cubicBezTo>
                    <a:pt x="27906" y="942816"/>
                    <a:pt x="26436" y="946365"/>
                    <a:pt x="23819" y="948982"/>
                  </a:cubicBezTo>
                  <a:cubicBezTo>
                    <a:pt x="21202" y="951598"/>
                    <a:pt x="17653" y="953068"/>
                    <a:pt x="13953" y="953068"/>
                  </a:cubicBezTo>
                  <a:lnTo>
                    <a:pt x="13953" y="953068"/>
                  </a:lnTo>
                  <a:cubicBezTo>
                    <a:pt x="6247" y="953068"/>
                    <a:pt x="0" y="946822"/>
                    <a:pt x="0" y="939116"/>
                  </a:cubicBezTo>
                  <a:lnTo>
                    <a:pt x="0" y="13953"/>
                  </a:lnTo>
                  <a:cubicBezTo>
                    <a:pt x="0" y="6247"/>
                    <a:pt x="6247" y="0"/>
                    <a:pt x="13953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5F373A3A-7D96-C6D2-2982-ED7DA3366AA7}"/>
                </a:ext>
              </a:extLst>
            </p:cNvPr>
            <p:cNvSpPr txBox="1"/>
            <p:nvPr/>
          </p:nvSpPr>
          <p:spPr>
            <a:xfrm>
              <a:off x="0" y="-57150"/>
              <a:ext cx="27906" cy="101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6174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3">
            <a:extLst>
              <a:ext uri="{FF2B5EF4-FFF2-40B4-BE49-F238E27FC236}">
                <a16:creationId xmlns:a16="http://schemas.microsoft.com/office/drawing/2014/main" id="{385E68D8-C3A4-0526-496A-AB7C1FA68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120577"/>
            <a:ext cx="18288001" cy="9166424"/>
          </a:xfrm>
          <a:custGeom>
            <a:avLst/>
            <a:gdLst/>
            <a:ahLst/>
            <a:cxnLst/>
            <a:rect l="l" t="t" r="r" b="b"/>
            <a:pathLst>
              <a:path w="4816592" h="2436307">
                <a:moveTo>
                  <a:pt x="0" y="0"/>
                </a:moveTo>
                <a:lnTo>
                  <a:pt x="4816592" y="0"/>
                </a:lnTo>
                <a:lnTo>
                  <a:pt x="4816592" y="2436307"/>
                </a:lnTo>
                <a:lnTo>
                  <a:pt x="0" y="2436307"/>
                </a:lnTo>
                <a:close/>
              </a:path>
            </a:pathLst>
          </a:custGeom>
          <a:solidFill>
            <a:srgbClr val="FBDE17">
              <a:alpha val="13725"/>
            </a:srgbClr>
          </a:solid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518383F-1B5A-333E-E920-675D4E840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12568" y="6706577"/>
            <a:ext cx="6779428" cy="2806053"/>
            <a:chOff x="9931548" y="6706577"/>
            <a:chExt cx="6779428" cy="2806053"/>
          </a:xfrm>
        </p:grpSpPr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4FA6EE28-AB02-E49A-D8CC-18ACC43D9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-1331209">
              <a:off x="9931548" y="6706577"/>
              <a:ext cx="1854561" cy="1986625"/>
              <a:chOff x="394227" y="124466"/>
              <a:chExt cx="2472748" cy="2648833"/>
            </a:xfrm>
          </p:grpSpPr>
          <p:sp>
            <p:nvSpPr>
              <p:cNvPr id="27" name="AutoShape 10">
                <a:extLst>
                  <a:ext uri="{FF2B5EF4-FFF2-40B4-BE49-F238E27FC236}">
                    <a16:creationId xmlns:a16="http://schemas.microsoft.com/office/drawing/2014/main" id="{507BBB25-F66F-8AAD-CA28-F1BEA75DD3FE}"/>
                  </a:ext>
                </a:extLst>
              </p:cNvPr>
              <p:cNvSpPr/>
              <p:nvPr/>
            </p:nvSpPr>
            <p:spPr>
              <a:xfrm flipH="1" flipV="1">
                <a:off x="1081492" y="264744"/>
                <a:ext cx="1785483" cy="2508555"/>
              </a:xfrm>
              <a:prstGeom prst="line">
                <a:avLst/>
              </a:prstGeom>
              <a:ln w="63500" cap="flat">
                <a:solidFill>
                  <a:srgbClr val="8D9193"/>
                </a:solidFill>
                <a:prstDash val="sysDot"/>
                <a:headEnd type="none" w="sm" len="sm"/>
                <a:tailEnd type="triangle" w="lg" len="med"/>
              </a:ln>
            </p:spPr>
            <p:txBody>
              <a:bodyPr anchor="ctr"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28" name="Group 11">
                <a:extLst>
                  <a:ext uri="{FF2B5EF4-FFF2-40B4-BE49-F238E27FC236}">
                    <a16:creationId xmlns:a16="http://schemas.microsoft.com/office/drawing/2014/main" id="{CD4D44A5-67D5-4D6D-242F-DB1FBBCEF905}"/>
                  </a:ext>
                </a:extLst>
              </p:cNvPr>
              <p:cNvGrpSpPr/>
              <p:nvPr/>
            </p:nvGrpSpPr>
            <p:grpSpPr>
              <a:xfrm>
                <a:off x="394227" y="124466"/>
                <a:ext cx="1050020" cy="417950"/>
                <a:chOff x="139421" y="183672"/>
                <a:chExt cx="1549502" cy="616764"/>
              </a:xfrm>
            </p:grpSpPr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56BE3F96-5640-2A9F-0AA0-FA81954CBC29}"/>
                    </a:ext>
                  </a:extLst>
                </p:cNvPr>
                <p:cNvSpPr/>
                <p:nvPr/>
              </p:nvSpPr>
              <p:spPr>
                <a:xfrm rot="20215140">
                  <a:off x="949194" y="183672"/>
                  <a:ext cx="739729" cy="616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731" h="616767">
                      <a:moveTo>
                        <a:pt x="460585" y="50183"/>
                      </a:moveTo>
                      <a:lnTo>
                        <a:pt x="725293" y="472151"/>
                      </a:lnTo>
                      <a:cubicBezTo>
                        <a:pt x="743551" y="501255"/>
                        <a:pt x="744561" y="537979"/>
                        <a:pt x="727931" y="568043"/>
                      </a:cubicBezTo>
                      <a:cubicBezTo>
                        <a:pt x="711301" y="598107"/>
                        <a:pt x="679655" y="616767"/>
                        <a:pt x="645298" y="616767"/>
                      </a:cubicBezTo>
                      <a:lnTo>
                        <a:pt x="94433" y="616767"/>
                      </a:lnTo>
                      <a:cubicBezTo>
                        <a:pt x="60076" y="616767"/>
                        <a:pt x="28430" y="598107"/>
                        <a:pt x="11799" y="568043"/>
                      </a:cubicBezTo>
                      <a:cubicBezTo>
                        <a:pt x="-4831" y="537979"/>
                        <a:pt x="-3821" y="501255"/>
                        <a:pt x="14437" y="472151"/>
                      </a:cubicBezTo>
                      <a:lnTo>
                        <a:pt x="279145" y="50183"/>
                      </a:lnTo>
                      <a:cubicBezTo>
                        <a:pt x="298734" y="18957"/>
                        <a:pt x="333004" y="0"/>
                        <a:pt x="369865" y="0"/>
                      </a:cubicBezTo>
                      <a:cubicBezTo>
                        <a:pt x="406726" y="0"/>
                        <a:pt x="440997" y="18957"/>
                        <a:pt x="460585" y="50183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  <a:ln cap="sq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30" name="TextBox 13">
                  <a:extLst>
                    <a:ext uri="{FF2B5EF4-FFF2-40B4-BE49-F238E27FC236}">
                      <a16:creationId xmlns:a16="http://schemas.microsoft.com/office/drawing/2014/main" id="{55F355FA-EC9F-502B-F055-89AFD6CECF7B}"/>
                    </a:ext>
                  </a:extLst>
                </p:cNvPr>
                <p:cNvSpPr txBox="1"/>
                <p:nvPr/>
              </p:nvSpPr>
              <p:spPr>
                <a:xfrm>
                  <a:off x="139421" y="292100"/>
                  <a:ext cx="613454" cy="3683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756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21" name="Group 93">
              <a:extLst>
                <a:ext uri="{FF2B5EF4-FFF2-40B4-BE49-F238E27FC236}">
                  <a16:creationId xmlns:a16="http://schemas.microsoft.com/office/drawing/2014/main" id="{10ADAF1D-DE52-9BD7-B1C4-89B19474911C}"/>
                </a:ext>
              </a:extLst>
            </p:cNvPr>
            <p:cNvGrpSpPr/>
            <p:nvPr/>
          </p:nvGrpSpPr>
          <p:grpSpPr>
            <a:xfrm>
              <a:off x="10926498" y="7118128"/>
              <a:ext cx="5784478" cy="2394502"/>
              <a:chOff x="0" y="-57150"/>
              <a:chExt cx="1523483" cy="630651"/>
            </a:xfrm>
          </p:grpSpPr>
          <p:sp>
            <p:nvSpPr>
              <p:cNvPr id="25" name="Freeform 94">
                <a:extLst>
                  <a:ext uri="{FF2B5EF4-FFF2-40B4-BE49-F238E27FC236}">
                    <a16:creationId xmlns:a16="http://schemas.microsoft.com/office/drawing/2014/main" id="{C1F2BAE9-B60F-B71C-4DAE-B502277E303D}"/>
                  </a:ext>
                </a:extLst>
              </p:cNvPr>
              <p:cNvSpPr/>
              <p:nvPr/>
            </p:nvSpPr>
            <p:spPr>
              <a:xfrm>
                <a:off x="0" y="0"/>
                <a:ext cx="1523483" cy="573501"/>
              </a:xfrm>
              <a:custGeom>
                <a:avLst/>
                <a:gdLst/>
                <a:ahLst/>
                <a:cxnLst/>
                <a:rect l="l" t="t" r="r" b="b"/>
                <a:pathLst>
                  <a:path w="1321588" h="506517">
                    <a:moveTo>
                      <a:pt x="30857" y="0"/>
                    </a:moveTo>
                    <a:lnTo>
                      <a:pt x="1290730" y="0"/>
                    </a:lnTo>
                    <a:cubicBezTo>
                      <a:pt x="1298914" y="0"/>
                      <a:pt x="1306763" y="3251"/>
                      <a:pt x="1312550" y="9038"/>
                    </a:cubicBezTo>
                    <a:cubicBezTo>
                      <a:pt x="1318337" y="14825"/>
                      <a:pt x="1321588" y="22673"/>
                      <a:pt x="1321588" y="30857"/>
                    </a:cubicBezTo>
                    <a:lnTo>
                      <a:pt x="1321588" y="475660"/>
                    </a:lnTo>
                    <a:cubicBezTo>
                      <a:pt x="1321588" y="483843"/>
                      <a:pt x="1318337" y="491692"/>
                      <a:pt x="1312550" y="497479"/>
                    </a:cubicBezTo>
                    <a:cubicBezTo>
                      <a:pt x="1306763" y="503266"/>
                      <a:pt x="1298914" y="506517"/>
                      <a:pt x="1290730" y="506517"/>
                    </a:cubicBezTo>
                    <a:lnTo>
                      <a:pt x="30857" y="506517"/>
                    </a:lnTo>
                    <a:cubicBezTo>
                      <a:pt x="22673" y="506517"/>
                      <a:pt x="14825" y="503266"/>
                      <a:pt x="9038" y="497479"/>
                    </a:cubicBezTo>
                    <a:cubicBezTo>
                      <a:pt x="3251" y="491692"/>
                      <a:pt x="0" y="483843"/>
                      <a:pt x="0" y="475660"/>
                    </a:cubicBezTo>
                    <a:lnTo>
                      <a:pt x="0" y="30857"/>
                    </a:lnTo>
                    <a:cubicBezTo>
                      <a:pt x="0" y="22673"/>
                      <a:pt x="3251" y="14825"/>
                      <a:pt x="9038" y="9038"/>
                    </a:cubicBezTo>
                    <a:cubicBezTo>
                      <a:pt x="14825" y="3251"/>
                      <a:pt x="22673" y="0"/>
                      <a:pt x="3085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anchor="ctr"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6" name="TextBox 95">
                <a:extLst>
                  <a:ext uri="{FF2B5EF4-FFF2-40B4-BE49-F238E27FC236}">
                    <a16:creationId xmlns:a16="http://schemas.microsoft.com/office/drawing/2014/main" id="{CCFB975A-F00B-328D-2C83-979A15306BEC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321587" cy="563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22" name="Group 96">
              <a:extLst>
                <a:ext uri="{FF2B5EF4-FFF2-40B4-BE49-F238E27FC236}">
                  <a16:creationId xmlns:a16="http://schemas.microsoft.com/office/drawing/2014/main" id="{1C60C75E-A9C6-4155-10CB-C56C77CD4340}"/>
                </a:ext>
              </a:extLst>
            </p:cNvPr>
            <p:cNvGrpSpPr/>
            <p:nvPr/>
          </p:nvGrpSpPr>
          <p:grpSpPr>
            <a:xfrm>
              <a:off x="10691615" y="7211294"/>
              <a:ext cx="756130" cy="781460"/>
              <a:chOff x="0" y="0"/>
              <a:chExt cx="786454" cy="812800"/>
            </a:xfrm>
          </p:grpSpPr>
          <p:sp>
            <p:nvSpPr>
              <p:cNvPr id="23" name="Freeform 97">
                <a:extLst>
                  <a:ext uri="{FF2B5EF4-FFF2-40B4-BE49-F238E27FC236}">
                    <a16:creationId xmlns:a16="http://schemas.microsoft.com/office/drawing/2014/main" id="{EE900FF8-6979-C2DD-E183-A783ABFBCF83}"/>
                  </a:ext>
                </a:extLst>
              </p:cNvPr>
              <p:cNvSpPr/>
              <p:nvPr/>
            </p:nvSpPr>
            <p:spPr>
              <a:xfrm>
                <a:off x="0" y="0"/>
                <a:ext cx="78645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6454" h="812800">
                    <a:moveTo>
                      <a:pt x="393227" y="0"/>
                    </a:moveTo>
                    <a:cubicBezTo>
                      <a:pt x="176054" y="0"/>
                      <a:pt x="0" y="181951"/>
                      <a:pt x="0" y="406400"/>
                    </a:cubicBezTo>
                    <a:cubicBezTo>
                      <a:pt x="0" y="630849"/>
                      <a:pt x="176054" y="812800"/>
                      <a:pt x="393227" y="812800"/>
                    </a:cubicBezTo>
                    <a:cubicBezTo>
                      <a:pt x="610401" y="812800"/>
                      <a:pt x="786454" y="630849"/>
                      <a:pt x="786454" y="406400"/>
                    </a:cubicBezTo>
                    <a:cubicBezTo>
                      <a:pt x="786454" y="181951"/>
                      <a:pt x="610401" y="0"/>
                      <a:pt x="393227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 anchor="ctr"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4" name="TextBox 98">
                <a:extLst>
                  <a:ext uri="{FF2B5EF4-FFF2-40B4-BE49-F238E27FC236}">
                    <a16:creationId xmlns:a16="http://schemas.microsoft.com/office/drawing/2014/main" id="{D6A1089F-8E7C-251E-F869-2F008D706688}"/>
                  </a:ext>
                </a:extLst>
              </p:cNvPr>
              <p:cNvSpPr txBox="1"/>
              <p:nvPr/>
            </p:nvSpPr>
            <p:spPr>
              <a:xfrm>
                <a:off x="73730" y="19050"/>
                <a:ext cx="638994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D154E1A-FF72-5F3E-3135-0356C11E3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43254" y="4878183"/>
            <a:ext cx="6355847" cy="2239950"/>
            <a:chOff x="11343255" y="4878183"/>
            <a:chExt cx="6376058" cy="2239950"/>
          </a:xfrm>
        </p:grpSpPr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C26257AB-0023-22BB-D4DC-1BCC584D8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1343255" y="5763286"/>
              <a:ext cx="1823197" cy="527552"/>
              <a:chOff x="155791" y="143037"/>
              <a:chExt cx="2430930" cy="703402"/>
            </a:xfrm>
          </p:grpSpPr>
          <p:sp>
            <p:nvSpPr>
              <p:cNvPr id="39" name="AutoShape 30">
                <a:extLst>
                  <a:ext uri="{FF2B5EF4-FFF2-40B4-BE49-F238E27FC236}">
                    <a16:creationId xmlns:a16="http://schemas.microsoft.com/office/drawing/2014/main" id="{286CB280-5E3F-4017-A5C2-C2B3171FE2BD}"/>
                  </a:ext>
                </a:extLst>
              </p:cNvPr>
              <p:cNvSpPr/>
              <p:nvPr/>
            </p:nvSpPr>
            <p:spPr>
              <a:xfrm flipH="1" flipV="1">
                <a:off x="340094" y="301381"/>
                <a:ext cx="2246627" cy="545058"/>
              </a:xfrm>
              <a:prstGeom prst="line">
                <a:avLst/>
              </a:prstGeom>
              <a:ln w="63500" cap="flat">
                <a:solidFill>
                  <a:srgbClr val="8D9193"/>
                </a:solidFill>
                <a:prstDash val="sysDot"/>
                <a:headEnd type="none" w="sm" len="sm"/>
                <a:tailEnd type="triangle" w="lg" len="med"/>
              </a:ln>
            </p:spPr>
            <p:txBody>
              <a:bodyPr anchor="ctr"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40" name="Group 31">
                <a:extLst>
                  <a:ext uri="{FF2B5EF4-FFF2-40B4-BE49-F238E27FC236}">
                    <a16:creationId xmlns:a16="http://schemas.microsoft.com/office/drawing/2014/main" id="{81664CFC-B876-42D3-836A-8839C648AFEF}"/>
                  </a:ext>
                </a:extLst>
              </p:cNvPr>
              <p:cNvGrpSpPr/>
              <p:nvPr/>
            </p:nvGrpSpPr>
            <p:grpSpPr>
              <a:xfrm rot="-2700000">
                <a:off x="155791" y="143037"/>
                <a:ext cx="592174" cy="387811"/>
                <a:chOff x="144092" y="75873"/>
                <a:chExt cx="873866" cy="572288"/>
              </a:xfrm>
            </p:grpSpPr>
            <p:sp>
              <p:nvSpPr>
                <p:cNvPr id="41" name="Freeform 32">
                  <a:extLst>
                    <a:ext uri="{FF2B5EF4-FFF2-40B4-BE49-F238E27FC236}">
                      <a16:creationId xmlns:a16="http://schemas.microsoft.com/office/drawing/2014/main" id="{C4913107-E33D-0871-32CB-37E035C211F8}"/>
                    </a:ext>
                  </a:extLst>
                </p:cNvPr>
                <p:cNvSpPr/>
                <p:nvPr/>
              </p:nvSpPr>
              <p:spPr>
                <a:xfrm rot="19920376">
                  <a:off x="254192" y="75873"/>
                  <a:ext cx="763766" cy="57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763" h="572287">
                      <a:moveTo>
                        <a:pt x="476650" y="49323"/>
                      </a:moveTo>
                      <a:lnTo>
                        <a:pt x="748205" y="436995"/>
                      </a:lnTo>
                      <a:cubicBezTo>
                        <a:pt x="766600" y="463254"/>
                        <a:pt x="768853" y="497568"/>
                        <a:pt x="754052" y="526007"/>
                      </a:cubicBezTo>
                      <a:cubicBezTo>
                        <a:pt x="739250" y="554447"/>
                        <a:pt x="709853" y="572287"/>
                        <a:pt x="677792" y="572287"/>
                      </a:cubicBezTo>
                      <a:lnTo>
                        <a:pt x="85969" y="572287"/>
                      </a:lnTo>
                      <a:cubicBezTo>
                        <a:pt x="53908" y="572287"/>
                        <a:pt x="24511" y="554447"/>
                        <a:pt x="9710" y="526007"/>
                      </a:cubicBezTo>
                      <a:cubicBezTo>
                        <a:pt x="-5092" y="497568"/>
                        <a:pt x="-2838" y="463254"/>
                        <a:pt x="15556" y="436995"/>
                      </a:cubicBezTo>
                      <a:lnTo>
                        <a:pt x="287112" y="49323"/>
                      </a:lnTo>
                      <a:cubicBezTo>
                        <a:pt x="308766" y="18409"/>
                        <a:pt x="344137" y="0"/>
                        <a:pt x="381881" y="0"/>
                      </a:cubicBezTo>
                      <a:cubicBezTo>
                        <a:pt x="419624" y="0"/>
                        <a:pt x="454996" y="18409"/>
                        <a:pt x="476650" y="49323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  <a:ln cap="sq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42" name="TextBox 33">
                  <a:extLst>
                    <a:ext uri="{FF2B5EF4-FFF2-40B4-BE49-F238E27FC236}">
                      <a16:creationId xmlns:a16="http://schemas.microsoft.com/office/drawing/2014/main" id="{7002B064-0889-E310-BF1F-2009BDC08DCD}"/>
                    </a:ext>
                  </a:extLst>
                </p:cNvPr>
                <p:cNvSpPr txBox="1"/>
                <p:nvPr/>
              </p:nvSpPr>
              <p:spPr>
                <a:xfrm>
                  <a:off x="144092" y="267519"/>
                  <a:ext cx="634004" cy="34371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756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33" name="Group 83">
              <a:extLst>
                <a:ext uri="{FF2B5EF4-FFF2-40B4-BE49-F238E27FC236}">
                  <a16:creationId xmlns:a16="http://schemas.microsoft.com/office/drawing/2014/main" id="{71F2796B-8E88-B3EE-22B7-1A3C31A2B5C4}"/>
                </a:ext>
              </a:extLst>
            </p:cNvPr>
            <p:cNvGrpSpPr/>
            <p:nvPr userDrawn="1"/>
          </p:nvGrpSpPr>
          <p:grpSpPr>
            <a:xfrm>
              <a:off x="12241397" y="4878183"/>
              <a:ext cx="5477916" cy="2239950"/>
              <a:chOff x="0" y="-57150"/>
              <a:chExt cx="1442743" cy="589946"/>
            </a:xfrm>
          </p:grpSpPr>
          <p:sp>
            <p:nvSpPr>
              <p:cNvPr id="37" name="Freeform 84">
                <a:extLst>
                  <a:ext uri="{FF2B5EF4-FFF2-40B4-BE49-F238E27FC236}">
                    <a16:creationId xmlns:a16="http://schemas.microsoft.com/office/drawing/2014/main" id="{2D26A8FF-3EB2-748B-F683-560A86EC0A91}"/>
                  </a:ext>
                </a:extLst>
              </p:cNvPr>
              <p:cNvSpPr/>
              <p:nvPr userDrawn="1"/>
            </p:nvSpPr>
            <p:spPr>
              <a:xfrm>
                <a:off x="11538" y="-32968"/>
                <a:ext cx="1431205" cy="565764"/>
              </a:xfrm>
              <a:custGeom>
                <a:avLst/>
                <a:gdLst/>
                <a:ahLst/>
                <a:cxnLst/>
                <a:rect l="l" t="t" r="r" b="b"/>
                <a:pathLst>
                  <a:path w="1321588" h="506517">
                    <a:moveTo>
                      <a:pt x="30857" y="0"/>
                    </a:moveTo>
                    <a:lnTo>
                      <a:pt x="1290730" y="0"/>
                    </a:lnTo>
                    <a:cubicBezTo>
                      <a:pt x="1298914" y="0"/>
                      <a:pt x="1306763" y="3251"/>
                      <a:pt x="1312550" y="9038"/>
                    </a:cubicBezTo>
                    <a:cubicBezTo>
                      <a:pt x="1318337" y="14825"/>
                      <a:pt x="1321588" y="22673"/>
                      <a:pt x="1321588" y="30857"/>
                    </a:cubicBezTo>
                    <a:lnTo>
                      <a:pt x="1321588" y="475660"/>
                    </a:lnTo>
                    <a:cubicBezTo>
                      <a:pt x="1321588" y="483843"/>
                      <a:pt x="1318337" y="491692"/>
                      <a:pt x="1312550" y="497479"/>
                    </a:cubicBezTo>
                    <a:cubicBezTo>
                      <a:pt x="1306763" y="503266"/>
                      <a:pt x="1298914" y="506517"/>
                      <a:pt x="1290730" y="506517"/>
                    </a:cubicBezTo>
                    <a:lnTo>
                      <a:pt x="30857" y="506517"/>
                    </a:lnTo>
                    <a:cubicBezTo>
                      <a:pt x="22673" y="506517"/>
                      <a:pt x="14825" y="503266"/>
                      <a:pt x="9038" y="497479"/>
                    </a:cubicBezTo>
                    <a:cubicBezTo>
                      <a:pt x="3251" y="491692"/>
                      <a:pt x="0" y="483843"/>
                      <a:pt x="0" y="475660"/>
                    </a:cubicBezTo>
                    <a:lnTo>
                      <a:pt x="0" y="30857"/>
                    </a:lnTo>
                    <a:cubicBezTo>
                      <a:pt x="0" y="22673"/>
                      <a:pt x="3251" y="14825"/>
                      <a:pt x="9038" y="9038"/>
                    </a:cubicBezTo>
                    <a:cubicBezTo>
                      <a:pt x="14825" y="3251"/>
                      <a:pt x="22673" y="0"/>
                      <a:pt x="3085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anchor="ctr"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8" name="TextBox 85">
                <a:extLst>
                  <a:ext uri="{FF2B5EF4-FFF2-40B4-BE49-F238E27FC236}">
                    <a16:creationId xmlns:a16="http://schemas.microsoft.com/office/drawing/2014/main" id="{14A7B3A1-6232-9DA5-004E-1CF363542AC9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321587" cy="563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9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34" name="Group 86">
              <a:extLst>
                <a:ext uri="{FF2B5EF4-FFF2-40B4-BE49-F238E27FC236}">
                  <a16:creationId xmlns:a16="http://schemas.microsoft.com/office/drawing/2014/main" id="{785280DB-D1DA-05D6-BC21-2CB85D4A5B24}"/>
                </a:ext>
              </a:extLst>
            </p:cNvPr>
            <p:cNvGrpSpPr/>
            <p:nvPr/>
          </p:nvGrpSpPr>
          <p:grpSpPr>
            <a:xfrm>
              <a:off x="12006514" y="4971349"/>
              <a:ext cx="756130" cy="781460"/>
              <a:chOff x="0" y="0"/>
              <a:chExt cx="786454" cy="812800"/>
            </a:xfrm>
          </p:grpSpPr>
          <p:sp>
            <p:nvSpPr>
              <p:cNvPr id="35" name="Freeform 87">
                <a:extLst>
                  <a:ext uri="{FF2B5EF4-FFF2-40B4-BE49-F238E27FC236}">
                    <a16:creationId xmlns:a16="http://schemas.microsoft.com/office/drawing/2014/main" id="{9C162AA5-554B-A972-289E-15FBF66616C2}"/>
                  </a:ext>
                </a:extLst>
              </p:cNvPr>
              <p:cNvSpPr/>
              <p:nvPr/>
            </p:nvSpPr>
            <p:spPr>
              <a:xfrm>
                <a:off x="0" y="0"/>
                <a:ext cx="78645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6454" h="812800">
                    <a:moveTo>
                      <a:pt x="393227" y="0"/>
                    </a:moveTo>
                    <a:cubicBezTo>
                      <a:pt x="176054" y="0"/>
                      <a:pt x="0" y="181951"/>
                      <a:pt x="0" y="406400"/>
                    </a:cubicBezTo>
                    <a:cubicBezTo>
                      <a:pt x="0" y="630849"/>
                      <a:pt x="176054" y="812800"/>
                      <a:pt x="393227" y="812800"/>
                    </a:cubicBezTo>
                    <a:cubicBezTo>
                      <a:pt x="610401" y="812800"/>
                      <a:pt x="786454" y="630849"/>
                      <a:pt x="786454" y="406400"/>
                    </a:cubicBezTo>
                    <a:cubicBezTo>
                      <a:pt x="786454" y="181951"/>
                      <a:pt x="610401" y="0"/>
                      <a:pt x="393227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 anchor="ctr"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6" name="TextBox 88">
                <a:extLst>
                  <a:ext uri="{FF2B5EF4-FFF2-40B4-BE49-F238E27FC236}">
                    <a16:creationId xmlns:a16="http://schemas.microsoft.com/office/drawing/2014/main" id="{0BA063FD-A631-28FF-7718-82C3ABAC9B5B}"/>
                  </a:ext>
                </a:extLst>
              </p:cNvPr>
              <p:cNvSpPr txBox="1"/>
              <p:nvPr/>
            </p:nvSpPr>
            <p:spPr>
              <a:xfrm>
                <a:off x="73730" y="19050"/>
                <a:ext cx="638994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AF6B8FC9-629F-99DE-3E78-F0C6BD55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47750" y="2440792"/>
            <a:ext cx="6655360" cy="2274867"/>
            <a:chOff x="10647750" y="2440792"/>
            <a:chExt cx="6655360" cy="2274867"/>
          </a:xfrm>
        </p:grpSpPr>
        <p:grpSp>
          <p:nvGrpSpPr>
            <p:cNvPr id="44" name="Group 19">
              <a:extLst>
                <a:ext uri="{FF2B5EF4-FFF2-40B4-BE49-F238E27FC236}">
                  <a16:creationId xmlns:a16="http://schemas.microsoft.com/office/drawing/2014/main" id="{9B55FBD4-9205-0920-33B5-C5E3A4CB7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19849632">
              <a:off x="10647750" y="3782953"/>
              <a:ext cx="1754967" cy="388625"/>
              <a:chOff x="198045" y="245064"/>
              <a:chExt cx="2339956" cy="518166"/>
            </a:xfrm>
          </p:grpSpPr>
          <p:sp>
            <p:nvSpPr>
              <p:cNvPr id="51" name="AutoShape 20">
                <a:extLst>
                  <a:ext uri="{FF2B5EF4-FFF2-40B4-BE49-F238E27FC236}">
                    <a16:creationId xmlns:a16="http://schemas.microsoft.com/office/drawing/2014/main" id="{BED061BC-C9D9-336E-0669-4AB0D0A2993F}"/>
                  </a:ext>
                </a:extLst>
              </p:cNvPr>
              <p:cNvSpPr/>
              <p:nvPr/>
            </p:nvSpPr>
            <p:spPr>
              <a:xfrm flipH="1">
                <a:off x="326911" y="539749"/>
                <a:ext cx="2211090" cy="0"/>
              </a:xfrm>
              <a:prstGeom prst="line">
                <a:avLst/>
              </a:prstGeom>
              <a:ln w="63500" cap="flat">
                <a:solidFill>
                  <a:srgbClr val="8D9193"/>
                </a:solidFill>
                <a:prstDash val="sysDot"/>
                <a:headEnd type="none" w="sm" len="sm"/>
                <a:tailEnd type="triangle" w="lg" len="med"/>
              </a:ln>
            </p:spPr>
            <p:txBody>
              <a:bodyPr anchor="ctr"/>
              <a:lstStyle/>
              <a:p>
                <a:pPr marL="342900" indent="-342900">
                  <a:buFont typeface="+mj-lt"/>
                  <a:buAutoNum type="arabicPeriod"/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52" name="Group 21">
                <a:extLst>
                  <a:ext uri="{FF2B5EF4-FFF2-40B4-BE49-F238E27FC236}">
                    <a16:creationId xmlns:a16="http://schemas.microsoft.com/office/drawing/2014/main" id="{8CAA40C2-62C0-5709-61E4-3CB23863CC65}"/>
                  </a:ext>
                </a:extLst>
              </p:cNvPr>
              <p:cNvGrpSpPr/>
              <p:nvPr/>
            </p:nvGrpSpPr>
            <p:grpSpPr>
              <a:xfrm rot="-7720652">
                <a:off x="134736" y="308373"/>
                <a:ext cx="518166" cy="391548"/>
                <a:chOff x="78768" y="86415"/>
                <a:chExt cx="764653" cy="577804"/>
              </a:xfrm>
            </p:grpSpPr>
            <p:sp>
              <p:nvSpPr>
                <p:cNvPr id="53" name="Freeform 22">
                  <a:extLst>
                    <a:ext uri="{FF2B5EF4-FFF2-40B4-BE49-F238E27FC236}">
                      <a16:creationId xmlns:a16="http://schemas.microsoft.com/office/drawing/2014/main" id="{EA9CA393-02CA-451A-0B61-853E70384B8E}"/>
                    </a:ext>
                  </a:extLst>
                </p:cNvPr>
                <p:cNvSpPr/>
                <p:nvPr/>
              </p:nvSpPr>
              <p:spPr>
                <a:xfrm rot="2049896">
                  <a:off x="78768" y="86415"/>
                  <a:ext cx="764653" cy="577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52" h="577805">
                      <a:moveTo>
                        <a:pt x="476522" y="49278"/>
                      </a:moveTo>
                      <a:lnTo>
                        <a:pt x="749224" y="442113"/>
                      </a:lnTo>
                      <a:cubicBezTo>
                        <a:pt x="767564" y="468533"/>
                        <a:pt x="769715" y="502951"/>
                        <a:pt x="754807" y="531448"/>
                      </a:cubicBezTo>
                      <a:cubicBezTo>
                        <a:pt x="739899" y="559945"/>
                        <a:pt x="710398" y="577805"/>
                        <a:pt x="678237" y="577805"/>
                      </a:cubicBezTo>
                      <a:lnTo>
                        <a:pt x="86414" y="577805"/>
                      </a:lnTo>
                      <a:cubicBezTo>
                        <a:pt x="54253" y="577805"/>
                        <a:pt x="24753" y="559945"/>
                        <a:pt x="9845" y="531448"/>
                      </a:cubicBezTo>
                      <a:cubicBezTo>
                        <a:pt x="-5063" y="502951"/>
                        <a:pt x="-2912" y="468533"/>
                        <a:pt x="15428" y="442113"/>
                      </a:cubicBezTo>
                      <a:lnTo>
                        <a:pt x="288130" y="49278"/>
                      </a:lnTo>
                      <a:cubicBezTo>
                        <a:pt x="309558" y="18410"/>
                        <a:pt x="344750" y="0"/>
                        <a:pt x="382326" y="0"/>
                      </a:cubicBezTo>
                      <a:cubicBezTo>
                        <a:pt x="419902" y="0"/>
                        <a:pt x="455094" y="18410"/>
                        <a:pt x="476522" y="49278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  <a:ln cap="sq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marL="342900" indent="-342900">
                    <a:buFont typeface="+mj-lt"/>
                    <a:buAutoNum type="arabicPeriod"/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54" name="TextBox 23">
                  <a:extLst>
                    <a:ext uri="{FF2B5EF4-FFF2-40B4-BE49-F238E27FC236}">
                      <a16:creationId xmlns:a16="http://schemas.microsoft.com/office/drawing/2014/main" id="{73C80E35-0754-CCBD-DBC5-2D14419F0ED9}"/>
                    </a:ext>
                  </a:extLst>
                </p:cNvPr>
                <p:cNvSpPr txBox="1"/>
                <p:nvPr/>
              </p:nvSpPr>
              <p:spPr>
                <a:xfrm>
                  <a:off x="144092" y="270288"/>
                  <a:ext cx="634004" cy="34648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342900" indent="-342900" algn="ctr">
                    <a:lnSpc>
                      <a:spcPts val="2756"/>
                    </a:lnSpc>
                    <a:buFont typeface="+mj-lt"/>
                    <a:buAutoNum type="arabicPeriod"/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45" name="Group 73">
              <a:extLst>
                <a:ext uri="{FF2B5EF4-FFF2-40B4-BE49-F238E27FC236}">
                  <a16:creationId xmlns:a16="http://schemas.microsoft.com/office/drawing/2014/main" id="{313A9F1F-CED9-7949-D91E-B3C9670566D1}"/>
                </a:ext>
              </a:extLst>
            </p:cNvPr>
            <p:cNvGrpSpPr/>
            <p:nvPr/>
          </p:nvGrpSpPr>
          <p:grpSpPr>
            <a:xfrm>
              <a:off x="11693072" y="2551062"/>
              <a:ext cx="5610038" cy="2164597"/>
              <a:chOff x="0" y="-63583"/>
              <a:chExt cx="1477540" cy="570100"/>
            </a:xfrm>
          </p:grpSpPr>
          <p:sp>
            <p:nvSpPr>
              <p:cNvPr id="49" name="Freeform 74">
                <a:extLst>
                  <a:ext uri="{FF2B5EF4-FFF2-40B4-BE49-F238E27FC236}">
                    <a16:creationId xmlns:a16="http://schemas.microsoft.com/office/drawing/2014/main" id="{0994DD1E-9E02-587D-502E-5F3E00393A69}"/>
                  </a:ext>
                </a:extLst>
              </p:cNvPr>
              <p:cNvSpPr/>
              <p:nvPr/>
            </p:nvSpPr>
            <p:spPr>
              <a:xfrm>
                <a:off x="23142" y="-63583"/>
                <a:ext cx="1454398" cy="570100"/>
              </a:xfrm>
              <a:custGeom>
                <a:avLst/>
                <a:gdLst/>
                <a:ahLst/>
                <a:cxnLst/>
                <a:rect l="l" t="t" r="r" b="b"/>
                <a:pathLst>
                  <a:path w="1321588" h="506517">
                    <a:moveTo>
                      <a:pt x="30857" y="0"/>
                    </a:moveTo>
                    <a:lnTo>
                      <a:pt x="1290730" y="0"/>
                    </a:lnTo>
                    <a:cubicBezTo>
                      <a:pt x="1298914" y="0"/>
                      <a:pt x="1306763" y="3251"/>
                      <a:pt x="1312550" y="9038"/>
                    </a:cubicBezTo>
                    <a:cubicBezTo>
                      <a:pt x="1318337" y="14825"/>
                      <a:pt x="1321588" y="22673"/>
                      <a:pt x="1321588" y="30857"/>
                    </a:cubicBezTo>
                    <a:lnTo>
                      <a:pt x="1321588" y="475660"/>
                    </a:lnTo>
                    <a:cubicBezTo>
                      <a:pt x="1321588" y="483843"/>
                      <a:pt x="1318337" y="491692"/>
                      <a:pt x="1312550" y="497479"/>
                    </a:cubicBezTo>
                    <a:cubicBezTo>
                      <a:pt x="1306763" y="503266"/>
                      <a:pt x="1298914" y="506517"/>
                      <a:pt x="1290730" y="506517"/>
                    </a:cubicBezTo>
                    <a:lnTo>
                      <a:pt x="30857" y="506517"/>
                    </a:lnTo>
                    <a:cubicBezTo>
                      <a:pt x="22673" y="506517"/>
                      <a:pt x="14825" y="503266"/>
                      <a:pt x="9038" y="497479"/>
                    </a:cubicBezTo>
                    <a:cubicBezTo>
                      <a:pt x="3251" y="491692"/>
                      <a:pt x="0" y="483843"/>
                      <a:pt x="0" y="475660"/>
                    </a:cubicBezTo>
                    <a:lnTo>
                      <a:pt x="0" y="30857"/>
                    </a:lnTo>
                    <a:cubicBezTo>
                      <a:pt x="0" y="22673"/>
                      <a:pt x="3251" y="14825"/>
                      <a:pt x="9038" y="9038"/>
                    </a:cubicBezTo>
                    <a:cubicBezTo>
                      <a:pt x="14825" y="3251"/>
                      <a:pt x="22673" y="0"/>
                      <a:pt x="3085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anchor="ctr"/>
              <a:lstStyle/>
              <a:p>
                <a:pPr marL="342900" indent="-342900">
                  <a:buFont typeface="+mj-lt"/>
                  <a:buAutoNum type="arabicPeriod"/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50" name="TextBox 75">
                <a:extLst>
                  <a:ext uri="{FF2B5EF4-FFF2-40B4-BE49-F238E27FC236}">
                    <a16:creationId xmlns:a16="http://schemas.microsoft.com/office/drawing/2014/main" id="{02F297B2-8515-E6AA-8FAE-7BF89D3F8EFC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321587" cy="5636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342900" indent="-342900" algn="ctr">
                  <a:lnSpc>
                    <a:spcPts val="2399"/>
                  </a:lnSpc>
                  <a:buFont typeface="+mj-lt"/>
                  <a:buAutoNum type="arabicPeriod"/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46" name="Group 76">
              <a:extLst>
                <a:ext uri="{FF2B5EF4-FFF2-40B4-BE49-F238E27FC236}">
                  <a16:creationId xmlns:a16="http://schemas.microsoft.com/office/drawing/2014/main" id="{0546E238-4871-4F7B-616E-43E62B153F9B}"/>
                </a:ext>
              </a:extLst>
            </p:cNvPr>
            <p:cNvGrpSpPr/>
            <p:nvPr/>
          </p:nvGrpSpPr>
          <p:grpSpPr>
            <a:xfrm>
              <a:off x="11458189" y="2440792"/>
              <a:ext cx="756130" cy="936059"/>
              <a:chOff x="0" y="-236999"/>
              <a:chExt cx="786454" cy="973599"/>
            </a:xfrm>
          </p:grpSpPr>
          <p:sp>
            <p:nvSpPr>
              <p:cNvPr id="47" name="Freeform 77">
                <a:extLst>
                  <a:ext uri="{FF2B5EF4-FFF2-40B4-BE49-F238E27FC236}">
                    <a16:creationId xmlns:a16="http://schemas.microsoft.com/office/drawing/2014/main" id="{331DB0B4-EC1E-4497-BC99-112ECA00102A}"/>
                  </a:ext>
                </a:extLst>
              </p:cNvPr>
              <p:cNvSpPr/>
              <p:nvPr/>
            </p:nvSpPr>
            <p:spPr>
              <a:xfrm>
                <a:off x="0" y="-236999"/>
                <a:ext cx="78645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6454" h="812800">
                    <a:moveTo>
                      <a:pt x="393227" y="0"/>
                    </a:moveTo>
                    <a:cubicBezTo>
                      <a:pt x="176054" y="0"/>
                      <a:pt x="0" y="181951"/>
                      <a:pt x="0" y="406400"/>
                    </a:cubicBezTo>
                    <a:cubicBezTo>
                      <a:pt x="0" y="630849"/>
                      <a:pt x="176054" y="812800"/>
                      <a:pt x="393227" y="812800"/>
                    </a:cubicBezTo>
                    <a:cubicBezTo>
                      <a:pt x="610401" y="812800"/>
                      <a:pt x="786454" y="630849"/>
                      <a:pt x="786454" y="406400"/>
                    </a:cubicBezTo>
                    <a:cubicBezTo>
                      <a:pt x="786454" y="181951"/>
                      <a:pt x="610401" y="0"/>
                      <a:pt x="393227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 anchor="ctr"/>
              <a:lstStyle/>
              <a:p>
                <a:pPr marL="342900" indent="-342900">
                  <a:buFont typeface="+mj-lt"/>
                  <a:buAutoNum type="arabicPeriod"/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8" name="TextBox 78">
                <a:extLst>
                  <a:ext uri="{FF2B5EF4-FFF2-40B4-BE49-F238E27FC236}">
                    <a16:creationId xmlns:a16="http://schemas.microsoft.com/office/drawing/2014/main" id="{0EA824D1-EBB9-618B-3FEE-850951452C5C}"/>
                  </a:ext>
                </a:extLst>
              </p:cNvPr>
              <p:cNvSpPr txBox="1"/>
              <p:nvPr/>
            </p:nvSpPr>
            <p:spPr>
              <a:xfrm>
                <a:off x="73730" y="19050"/>
                <a:ext cx="638994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342900" indent="-342900" algn="ctr">
                  <a:lnSpc>
                    <a:spcPts val="3079"/>
                  </a:lnSpc>
                  <a:buFont typeface="+mj-lt"/>
                  <a:buAutoNum type="arabicPeriod"/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C63E6F3C-6488-6899-7C03-D4EE9FAD0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4245" y="6704746"/>
            <a:ext cx="6607922" cy="2553554"/>
            <a:chOff x="1104245" y="6704746"/>
            <a:chExt cx="6607922" cy="2553554"/>
          </a:xfrm>
        </p:grpSpPr>
        <p:grpSp>
          <p:nvGrpSpPr>
            <p:cNvPr id="56" name="Group 24">
              <a:extLst>
                <a:ext uri="{FF2B5EF4-FFF2-40B4-BE49-F238E27FC236}">
                  <a16:creationId xmlns:a16="http://schemas.microsoft.com/office/drawing/2014/main" id="{3B5360B1-520E-6A1B-9F95-D408DC963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1132431">
              <a:off x="6281171" y="6704746"/>
              <a:ext cx="1430996" cy="2098594"/>
              <a:chOff x="34064" y="397"/>
              <a:chExt cx="1907995" cy="2798126"/>
            </a:xfrm>
          </p:grpSpPr>
          <p:sp>
            <p:nvSpPr>
              <p:cNvPr id="64" name="AutoShape 25">
                <a:extLst>
                  <a:ext uri="{FF2B5EF4-FFF2-40B4-BE49-F238E27FC236}">
                    <a16:creationId xmlns:a16="http://schemas.microsoft.com/office/drawing/2014/main" id="{BD601D20-852F-723C-7A44-80DD7BDA32FF}"/>
                  </a:ext>
                </a:extLst>
              </p:cNvPr>
              <p:cNvSpPr/>
              <p:nvPr/>
            </p:nvSpPr>
            <p:spPr>
              <a:xfrm flipV="1">
                <a:off x="34064" y="143877"/>
                <a:ext cx="1705864" cy="2654646"/>
              </a:xfrm>
              <a:prstGeom prst="line">
                <a:avLst/>
              </a:prstGeom>
              <a:ln w="61752" cap="flat">
                <a:solidFill>
                  <a:srgbClr val="8D9193"/>
                </a:solidFill>
                <a:prstDash val="sysDot"/>
                <a:headEnd type="none" w="sm" len="sm"/>
                <a:tailEnd type="triangle" w="lg" len="med"/>
              </a:ln>
            </p:spPr>
            <p:txBody>
              <a:bodyPr anchor="ctr"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65" name="Group 26">
                <a:extLst>
                  <a:ext uri="{FF2B5EF4-FFF2-40B4-BE49-F238E27FC236}">
                    <a16:creationId xmlns:a16="http://schemas.microsoft.com/office/drawing/2014/main" id="{2E7E8FDA-658F-1E83-ACD1-6E50C240BF00}"/>
                  </a:ext>
                </a:extLst>
              </p:cNvPr>
              <p:cNvGrpSpPr/>
              <p:nvPr/>
            </p:nvGrpSpPr>
            <p:grpSpPr>
              <a:xfrm>
                <a:off x="1408779" y="397"/>
                <a:ext cx="533280" cy="434806"/>
                <a:chOff x="-56351" y="603"/>
                <a:chExt cx="809226" cy="659797"/>
              </a:xfrm>
            </p:grpSpPr>
            <p:sp>
              <p:nvSpPr>
                <p:cNvPr id="66" name="Freeform 27">
                  <a:extLst>
                    <a:ext uri="{FF2B5EF4-FFF2-40B4-BE49-F238E27FC236}">
                      <a16:creationId xmlns:a16="http://schemas.microsoft.com/office/drawing/2014/main" id="{DAA583BF-0BD2-3FAD-3186-7B042447BE04}"/>
                    </a:ext>
                  </a:extLst>
                </p:cNvPr>
                <p:cNvSpPr/>
                <p:nvPr/>
              </p:nvSpPr>
              <p:spPr>
                <a:xfrm rot="1295298">
                  <a:off x="-56351" y="603"/>
                  <a:ext cx="739730" cy="616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731" h="616767">
                      <a:moveTo>
                        <a:pt x="460585" y="50183"/>
                      </a:moveTo>
                      <a:lnTo>
                        <a:pt x="725293" y="472151"/>
                      </a:lnTo>
                      <a:cubicBezTo>
                        <a:pt x="743551" y="501255"/>
                        <a:pt x="744561" y="537979"/>
                        <a:pt x="727931" y="568043"/>
                      </a:cubicBezTo>
                      <a:cubicBezTo>
                        <a:pt x="711301" y="598107"/>
                        <a:pt x="679655" y="616767"/>
                        <a:pt x="645298" y="616767"/>
                      </a:cubicBezTo>
                      <a:lnTo>
                        <a:pt x="94433" y="616767"/>
                      </a:lnTo>
                      <a:cubicBezTo>
                        <a:pt x="60076" y="616767"/>
                        <a:pt x="28430" y="598107"/>
                        <a:pt x="11799" y="568043"/>
                      </a:cubicBezTo>
                      <a:cubicBezTo>
                        <a:pt x="-4831" y="537979"/>
                        <a:pt x="-3821" y="501255"/>
                        <a:pt x="14437" y="472151"/>
                      </a:cubicBezTo>
                      <a:lnTo>
                        <a:pt x="279145" y="50183"/>
                      </a:lnTo>
                      <a:cubicBezTo>
                        <a:pt x="298734" y="18957"/>
                        <a:pt x="333004" y="0"/>
                        <a:pt x="369865" y="0"/>
                      </a:cubicBezTo>
                      <a:cubicBezTo>
                        <a:pt x="406726" y="0"/>
                        <a:pt x="440997" y="18957"/>
                        <a:pt x="460585" y="50183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  <a:ln cap="sq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7" name="TextBox 28">
                  <a:extLst>
                    <a:ext uri="{FF2B5EF4-FFF2-40B4-BE49-F238E27FC236}">
                      <a16:creationId xmlns:a16="http://schemas.microsoft.com/office/drawing/2014/main" id="{852CC0A3-575E-612B-D44B-F6C51F5D0D53}"/>
                    </a:ext>
                  </a:extLst>
                </p:cNvPr>
                <p:cNvSpPr txBox="1"/>
                <p:nvPr/>
              </p:nvSpPr>
              <p:spPr>
                <a:xfrm>
                  <a:off x="139421" y="292100"/>
                  <a:ext cx="613454" cy="3683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756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0BD251F9-ED91-640C-DCE8-5A8C30A2D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104245" y="7118128"/>
              <a:ext cx="5803859" cy="2140172"/>
              <a:chOff x="1104245" y="7118128"/>
              <a:chExt cx="5803859" cy="2140172"/>
            </a:xfrm>
          </p:grpSpPr>
          <p:grpSp>
            <p:nvGrpSpPr>
              <p:cNvPr id="58" name="Group 63">
                <a:extLst>
                  <a:ext uri="{FF2B5EF4-FFF2-40B4-BE49-F238E27FC236}">
                    <a16:creationId xmlns:a16="http://schemas.microsoft.com/office/drawing/2014/main" id="{85D653B3-A112-E226-2D62-AB7F04689C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295401" y="7118128"/>
                <a:ext cx="5612703" cy="2140172"/>
                <a:chOff x="-156653" y="-57150"/>
                <a:chExt cx="1478242" cy="563667"/>
              </a:xfrm>
            </p:grpSpPr>
            <p:sp>
              <p:nvSpPr>
                <p:cNvPr id="62" name="Freeform 64">
                  <a:extLst>
                    <a:ext uri="{FF2B5EF4-FFF2-40B4-BE49-F238E27FC236}">
                      <a16:creationId xmlns:a16="http://schemas.microsoft.com/office/drawing/2014/main" id="{489232B7-98DC-5258-5A80-1A8724D0FDCB}"/>
                    </a:ext>
                  </a:extLst>
                </p:cNvPr>
                <p:cNvSpPr/>
                <p:nvPr/>
              </p:nvSpPr>
              <p:spPr>
                <a:xfrm>
                  <a:off x="-156653" y="-35395"/>
                  <a:ext cx="1478242" cy="54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588" h="506517">
                      <a:moveTo>
                        <a:pt x="30857" y="0"/>
                      </a:moveTo>
                      <a:lnTo>
                        <a:pt x="1290730" y="0"/>
                      </a:lnTo>
                      <a:cubicBezTo>
                        <a:pt x="1298914" y="0"/>
                        <a:pt x="1306763" y="3251"/>
                        <a:pt x="1312550" y="9038"/>
                      </a:cubicBezTo>
                      <a:cubicBezTo>
                        <a:pt x="1318337" y="14825"/>
                        <a:pt x="1321588" y="22673"/>
                        <a:pt x="1321588" y="30857"/>
                      </a:cubicBezTo>
                      <a:lnTo>
                        <a:pt x="1321588" y="475660"/>
                      </a:lnTo>
                      <a:cubicBezTo>
                        <a:pt x="1321588" y="483843"/>
                        <a:pt x="1318337" y="491692"/>
                        <a:pt x="1312550" y="497479"/>
                      </a:cubicBezTo>
                      <a:cubicBezTo>
                        <a:pt x="1306763" y="503266"/>
                        <a:pt x="1298914" y="506517"/>
                        <a:pt x="1290730" y="506517"/>
                      </a:cubicBezTo>
                      <a:lnTo>
                        <a:pt x="30857" y="506517"/>
                      </a:lnTo>
                      <a:cubicBezTo>
                        <a:pt x="22673" y="506517"/>
                        <a:pt x="14825" y="503266"/>
                        <a:pt x="9038" y="497479"/>
                      </a:cubicBezTo>
                      <a:cubicBezTo>
                        <a:pt x="3251" y="491692"/>
                        <a:pt x="0" y="483843"/>
                        <a:pt x="0" y="475660"/>
                      </a:cubicBezTo>
                      <a:lnTo>
                        <a:pt x="0" y="30857"/>
                      </a:lnTo>
                      <a:cubicBezTo>
                        <a:pt x="0" y="22673"/>
                        <a:pt x="3251" y="14825"/>
                        <a:pt x="9038" y="9038"/>
                      </a:cubicBezTo>
                      <a:cubicBezTo>
                        <a:pt x="14825" y="3251"/>
                        <a:pt x="22673" y="0"/>
                        <a:pt x="308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anchor="ctr"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3" name="TextBox 65">
                  <a:extLst>
                    <a:ext uri="{FF2B5EF4-FFF2-40B4-BE49-F238E27FC236}">
                      <a16:creationId xmlns:a16="http://schemas.microsoft.com/office/drawing/2014/main" id="{183DA7AD-7D6B-5CD7-F637-1707953C70BD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1321587" cy="56366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399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59" name="Group 66">
                <a:extLst>
                  <a:ext uri="{FF2B5EF4-FFF2-40B4-BE49-F238E27FC236}">
                    <a16:creationId xmlns:a16="http://schemas.microsoft.com/office/drawing/2014/main" id="{D9DA029F-9249-FF2C-7614-A950505C6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1104245" y="7155375"/>
                <a:ext cx="1236308" cy="781460"/>
                <a:chOff x="-573165" y="-58162"/>
                <a:chExt cx="1285889" cy="812800"/>
              </a:xfrm>
            </p:grpSpPr>
            <p:sp>
              <p:nvSpPr>
                <p:cNvPr id="60" name="Freeform 67">
                  <a:extLst>
                    <a:ext uri="{FF2B5EF4-FFF2-40B4-BE49-F238E27FC236}">
                      <a16:creationId xmlns:a16="http://schemas.microsoft.com/office/drawing/2014/main" id="{AF0B185F-AFAE-46C4-A867-36B0C4290D5F}"/>
                    </a:ext>
                  </a:extLst>
                </p:cNvPr>
                <p:cNvSpPr/>
                <p:nvPr/>
              </p:nvSpPr>
              <p:spPr>
                <a:xfrm>
                  <a:off x="-573165" y="-58162"/>
                  <a:ext cx="786454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454" h="812800">
                      <a:moveTo>
                        <a:pt x="393227" y="0"/>
                      </a:moveTo>
                      <a:cubicBezTo>
                        <a:pt x="176054" y="0"/>
                        <a:pt x="0" y="181951"/>
                        <a:pt x="0" y="406400"/>
                      </a:cubicBezTo>
                      <a:cubicBezTo>
                        <a:pt x="0" y="630849"/>
                        <a:pt x="176054" y="812800"/>
                        <a:pt x="393227" y="812800"/>
                      </a:cubicBezTo>
                      <a:cubicBezTo>
                        <a:pt x="610401" y="812800"/>
                        <a:pt x="786454" y="630849"/>
                        <a:pt x="786454" y="406400"/>
                      </a:cubicBezTo>
                      <a:cubicBezTo>
                        <a:pt x="786454" y="181951"/>
                        <a:pt x="610401" y="0"/>
                        <a:pt x="393227" y="0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</p:spPr>
              <p:txBody>
                <a:bodyPr anchor="ctr"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61" name="TextBox 68">
                  <a:extLst>
                    <a:ext uri="{FF2B5EF4-FFF2-40B4-BE49-F238E27FC236}">
                      <a16:creationId xmlns:a16="http://schemas.microsoft.com/office/drawing/2014/main" id="{8912A7F0-CCDA-72F2-1D7F-AEF0412A4998}"/>
                    </a:ext>
                  </a:extLst>
                </p:cNvPr>
                <p:cNvSpPr txBox="1"/>
                <p:nvPr/>
              </p:nvSpPr>
              <p:spPr>
                <a:xfrm>
                  <a:off x="73730" y="19050"/>
                  <a:ext cx="638994" cy="7175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79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66B93BB5-3905-E2BB-A83E-17EC39D65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1583" y="4866189"/>
            <a:ext cx="6420583" cy="2140172"/>
            <a:chOff x="735125" y="4866189"/>
            <a:chExt cx="6167041" cy="2140172"/>
          </a:xfrm>
        </p:grpSpPr>
        <p:grpSp>
          <p:nvGrpSpPr>
            <p:cNvPr id="69" name="Group 14">
              <a:extLst>
                <a:ext uri="{FF2B5EF4-FFF2-40B4-BE49-F238E27FC236}">
                  <a16:creationId xmlns:a16="http://schemas.microsoft.com/office/drawing/2014/main" id="{5F7FF5E9-9125-1649-233B-1A92AF27F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141782" y="5558436"/>
              <a:ext cx="1760384" cy="399637"/>
              <a:chOff x="19260" y="99762"/>
              <a:chExt cx="2347179" cy="532849"/>
            </a:xfrm>
          </p:grpSpPr>
          <p:sp>
            <p:nvSpPr>
              <p:cNvPr id="77" name="AutoShape 15">
                <a:extLst>
                  <a:ext uri="{FF2B5EF4-FFF2-40B4-BE49-F238E27FC236}">
                    <a16:creationId xmlns:a16="http://schemas.microsoft.com/office/drawing/2014/main" id="{7DB82FD4-1C2D-3865-DCA4-ACE79AAEABB9}"/>
                  </a:ext>
                </a:extLst>
              </p:cNvPr>
              <p:cNvSpPr/>
              <p:nvPr/>
            </p:nvSpPr>
            <p:spPr>
              <a:xfrm>
                <a:off x="19260" y="373751"/>
                <a:ext cx="2211090" cy="0"/>
              </a:xfrm>
              <a:prstGeom prst="line">
                <a:avLst/>
              </a:prstGeom>
              <a:ln w="63500" cap="flat">
                <a:solidFill>
                  <a:srgbClr val="8D9193"/>
                </a:solidFill>
                <a:prstDash val="sysDot"/>
                <a:headEnd type="none" w="sm" len="sm"/>
                <a:tailEnd type="triangle" w="lg" len="med"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78" name="Group 16">
                <a:extLst>
                  <a:ext uri="{FF2B5EF4-FFF2-40B4-BE49-F238E27FC236}">
                    <a16:creationId xmlns:a16="http://schemas.microsoft.com/office/drawing/2014/main" id="{19D25151-855B-989B-65B0-1E6779A58EBB}"/>
                  </a:ext>
                </a:extLst>
              </p:cNvPr>
              <p:cNvGrpSpPr/>
              <p:nvPr/>
            </p:nvGrpSpPr>
            <p:grpSpPr>
              <a:xfrm rot="3079347">
                <a:off x="1904240" y="170413"/>
                <a:ext cx="532849" cy="391548"/>
                <a:chOff x="-8224" y="94927"/>
                <a:chExt cx="786320" cy="577804"/>
              </a:xfrm>
            </p:grpSpPr>
            <p:sp>
              <p:nvSpPr>
                <p:cNvPr id="79" name="Freeform 17">
                  <a:extLst>
                    <a:ext uri="{FF2B5EF4-FFF2-40B4-BE49-F238E27FC236}">
                      <a16:creationId xmlns:a16="http://schemas.microsoft.com/office/drawing/2014/main" id="{4EF2EA48-EFA0-75DB-833D-D16500F86E80}"/>
                    </a:ext>
                  </a:extLst>
                </p:cNvPr>
                <p:cNvSpPr/>
                <p:nvPr/>
              </p:nvSpPr>
              <p:spPr>
                <a:xfrm rot="2320653">
                  <a:off x="-8224" y="94927"/>
                  <a:ext cx="764653" cy="577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52" h="577805">
                      <a:moveTo>
                        <a:pt x="476522" y="49278"/>
                      </a:moveTo>
                      <a:lnTo>
                        <a:pt x="749224" y="442113"/>
                      </a:lnTo>
                      <a:cubicBezTo>
                        <a:pt x="767564" y="468533"/>
                        <a:pt x="769715" y="502951"/>
                        <a:pt x="754807" y="531448"/>
                      </a:cubicBezTo>
                      <a:cubicBezTo>
                        <a:pt x="739899" y="559945"/>
                        <a:pt x="710398" y="577805"/>
                        <a:pt x="678237" y="577805"/>
                      </a:cubicBezTo>
                      <a:lnTo>
                        <a:pt x="86414" y="577805"/>
                      </a:lnTo>
                      <a:cubicBezTo>
                        <a:pt x="54253" y="577805"/>
                        <a:pt x="24753" y="559945"/>
                        <a:pt x="9845" y="531448"/>
                      </a:cubicBezTo>
                      <a:cubicBezTo>
                        <a:pt x="-5063" y="502951"/>
                        <a:pt x="-2912" y="468533"/>
                        <a:pt x="15428" y="442113"/>
                      </a:cubicBezTo>
                      <a:lnTo>
                        <a:pt x="288130" y="49278"/>
                      </a:lnTo>
                      <a:cubicBezTo>
                        <a:pt x="309558" y="18410"/>
                        <a:pt x="344750" y="0"/>
                        <a:pt x="382326" y="0"/>
                      </a:cubicBezTo>
                      <a:cubicBezTo>
                        <a:pt x="419902" y="0"/>
                        <a:pt x="455094" y="18410"/>
                        <a:pt x="476522" y="49278"/>
                      </a:cubicBezTo>
                      <a:close/>
                    </a:path>
                  </a:pathLst>
                </a:custGeom>
                <a:solidFill>
                  <a:srgbClr val="EED203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80" name="TextBox 18">
                  <a:extLst>
                    <a:ext uri="{FF2B5EF4-FFF2-40B4-BE49-F238E27FC236}">
                      <a16:creationId xmlns:a16="http://schemas.microsoft.com/office/drawing/2014/main" id="{2309CE56-02F1-CE84-5645-356BA024B469}"/>
                    </a:ext>
                  </a:extLst>
                </p:cNvPr>
                <p:cNvSpPr txBox="1"/>
                <p:nvPr/>
              </p:nvSpPr>
              <p:spPr>
                <a:xfrm>
                  <a:off x="144092" y="270288"/>
                  <a:ext cx="634004" cy="346488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756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70" name="Groupe 69">
              <a:extLst>
                <a:ext uri="{FF2B5EF4-FFF2-40B4-BE49-F238E27FC236}">
                  <a16:creationId xmlns:a16="http://schemas.microsoft.com/office/drawing/2014/main" id="{4F467DD5-B7F2-401B-85C2-9AB8BE598B68}"/>
                </a:ext>
              </a:extLst>
            </p:cNvPr>
            <p:cNvGrpSpPr/>
            <p:nvPr/>
          </p:nvGrpSpPr>
          <p:grpSpPr>
            <a:xfrm>
              <a:off x="735125" y="4866189"/>
              <a:ext cx="5546679" cy="2140172"/>
              <a:chOff x="735125" y="4866189"/>
              <a:chExt cx="5546679" cy="2140172"/>
            </a:xfrm>
          </p:grpSpPr>
          <p:grpSp>
            <p:nvGrpSpPr>
              <p:cNvPr id="71" name="Group 53">
                <a:extLst>
                  <a:ext uri="{FF2B5EF4-FFF2-40B4-BE49-F238E27FC236}">
                    <a16:creationId xmlns:a16="http://schemas.microsoft.com/office/drawing/2014/main" id="{4AAE48F5-F792-36F8-01C3-B26676043C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947568" y="4866189"/>
                <a:ext cx="5334236" cy="2140172"/>
                <a:chOff x="-83314" y="-57150"/>
                <a:chExt cx="1404901" cy="563667"/>
              </a:xfrm>
            </p:grpSpPr>
            <p:sp>
              <p:nvSpPr>
                <p:cNvPr id="75" name="Freeform 54">
                  <a:extLst>
                    <a:ext uri="{FF2B5EF4-FFF2-40B4-BE49-F238E27FC236}">
                      <a16:creationId xmlns:a16="http://schemas.microsoft.com/office/drawing/2014/main" id="{7A9E8350-60FA-B509-5DED-1C5498F53AB9}"/>
                    </a:ext>
                  </a:extLst>
                </p:cNvPr>
                <p:cNvSpPr/>
                <p:nvPr/>
              </p:nvSpPr>
              <p:spPr>
                <a:xfrm>
                  <a:off x="-83314" y="-22450"/>
                  <a:ext cx="1383354" cy="528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588" h="506517">
                      <a:moveTo>
                        <a:pt x="30857" y="0"/>
                      </a:moveTo>
                      <a:lnTo>
                        <a:pt x="1290730" y="0"/>
                      </a:lnTo>
                      <a:cubicBezTo>
                        <a:pt x="1298914" y="0"/>
                        <a:pt x="1306763" y="3251"/>
                        <a:pt x="1312550" y="9038"/>
                      </a:cubicBezTo>
                      <a:cubicBezTo>
                        <a:pt x="1318337" y="14825"/>
                        <a:pt x="1321588" y="22673"/>
                        <a:pt x="1321588" y="30857"/>
                      </a:cubicBezTo>
                      <a:lnTo>
                        <a:pt x="1321588" y="475660"/>
                      </a:lnTo>
                      <a:cubicBezTo>
                        <a:pt x="1321588" y="483843"/>
                        <a:pt x="1318337" y="491692"/>
                        <a:pt x="1312550" y="497479"/>
                      </a:cubicBezTo>
                      <a:cubicBezTo>
                        <a:pt x="1306763" y="503266"/>
                        <a:pt x="1298914" y="506517"/>
                        <a:pt x="1290730" y="506517"/>
                      </a:cubicBezTo>
                      <a:lnTo>
                        <a:pt x="30857" y="506517"/>
                      </a:lnTo>
                      <a:cubicBezTo>
                        <a:pt x="22673" y="506517"/>
                        <a:pt x="14825" y="503266"/>
                        <a:pt x="9038" y="497479"/>
                      </a:cubicBezTo>
                      <a:cubicBezTo>
                        <a:pt x="3251" y="491692"/>
                        <a:pt x="0" y="483843"/>
                        <a:pt x="0" y="475660"/>
                      </a:cubicBezTo>
                      <a:lnTo>
                        <a:pt x="0" y="30857"/>
                      </a:lnTo>
                      <a:cubicBezTo>
                        <a:pt x="0" y="22673"/>
                        <a:pt x="3251" y="14825"/>
                        <a:pt x="9038" y="9038"/>
                      </a:cubicBezTo>
                      <a:cubicBezTo>
                        <a:pt x="14825" y="3251"/>
                        <a:pt x="22673" y="0"/>
                        <a:pt x="308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76" name="TextBox 55">
                  <a:extLst>
                    <a:ext uri="{FF2B5EF4-FFF2-40B4-BE49-F238E27FC236}">
                      <a16:creationId xmlns:a16="http://schemas.microsoft.com/office/drawing/2014/main" id="{2F8701FC-F46B-A81F-8926-59689661A306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1321587" cy="56366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399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72" name="Group 56">
                <a:extLst>
                  <a:ext uri="{FF2B5EF4-FFF2-40B4-BE49-F238E27FC236}">
                    <a16:creationId xmlns:a16="http://schemas.microsoft.com/office/drawing/2014/main" id="{C7FC2956-5C0C-F3FB-F9DA-F663FCF86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735125" y="4883688"/>
                <a:ext cx="979136" cy="783866"/>
                <a:chOff x="-305679" y="-78702"/>
                <a:chExt cx="1018403" cy="815302"/>
              </a:xfrm>
            </p:grpSpPr>
            <p:sp>
              <p:nvSpPr>
                <p:cNvPr id="73" name="Freeform 57">
                  <a:extLst>
                    <a:ext uri="{FF2B5EF4-FFF2-40B4-BE49-F238E27FC236}">
                      <a16:creationId xmlns:a16="http://schemas.microsoft.com/office/drawing/2014/main" id="{13536C5F-6B10-219D-71B3-46E80C857072}"/>
                    </a:ext>
                  </a:extLst>
                </p:cNvPr>
                <p:cNvSpPr/>
                <p:nvPr/>
              </p:nvSpPr>
              <p:spPr>
                <a:xfrm>
                  <a:off x="-305679" y="-78702"/>
                  <a:ext cx="786454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454" h="812800">
                      <a:moveTo>
                        <a:pt x="393227" y="0"/>
                      </a:moveTo>
                      <a:cubicBezTo>
                        <a:pt x="176054" y="0"/>
                        <a:pt x="0" y="181951"/>
                        <a:pt x="0" y="406400"/>
                      </a:cubicBezTo>
                      <a:cubicBezTo>
                        <a:pt x="0" y="630849"/>
                        <a:pt x="176054" y="812800"/>
                        <a:pt x="393227" y="812800"/>
                      </a:cubicBezTo>
                      <a:cubicBezTo>
                        <a:pt x="610401" y="812800"/>
                        <a:pt x="786454" y="630849"/>
                        <a:pt x="786454" y="406400"/>
                      </a:cubicBezTo>
                      <a:cubicBezTo>
                        <a:pt x="786454" y="181951"/>
                        <a:pt x="610401" y="0"/>
                        <a:pt x="393227" y="0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74" name="TextBox 58">
                  <a:extLst>
                    <a:ext uri="{FF2B5EF4-FFF2-40B4-BE49-F238E27FC236}">
                      <a16:creationId xmlns:a16="http://schemas.microsoft.com/office/drawing/2014/main" id="{3317F729-86B1-F8B3-2133-7BC39EC62FB5}"/>
                    </a:ext>
                  </a:extLst>
                </p:cNvPr>
                <p:cNvSpPr txBox="1"/>
                <p:nvPr/>
              </p:nvSpPr>
              <p:spPr>
                <a:xfrm>
                  <a:off x="73730" y="19050"/>
                  <a:ext cx="638994" cy="7175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79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5B79FC14-82E1-2208-75E5-CD367FC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0789" y="2626245"/>
            <a:ext cx="7016630" cy="2140172"/>
            <a:chOff x="980789" y="2626245"/>
            <a:chExt cx="7016630" cy="2140172"/>
          </a:xfrm>
        </p:grpSpPr>
        <p:grpSp>
          <p:nvGrpSpPr>
            <p:cNvPr id="82" name="Group 34">
              <a:extLst>
                <a:ext uri="{FF2B5EF4-FFF2-40B4-BE49-F238E27FC236}">
                  <a16:creationId xmlns:a16="http://schemas.microsoft.com/office/drawing/2014/main" id="{48E34F0B-389E-D0B3-7D04-2C00AD6BF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1468363">
              <a:off x="6146765" y="3636995"/>
              <a:ext cx="1850654" cy="533837"/>
              <a:chOff x="24807" y="552826"/>
              <a:chExt cx="2467539" cy="711784"/>
            </a:xfrm>
          </p:grpSpPr>
          <p:sp>
            <p:nvSpPr>
              <p:cNvPr id="90" name="AutoShape 35">
                <a:extLst>
                  <a:ext uri="{FF2B5EF4-FFF2-40B4-BE49-F238E27FC236}">
                    <a16:creationId xmlns:a16="http://schemas.microsoft.com/office/drawing/2014/main" id="{BC18E614-8E99-5182-8B57-2D851A378627}"/>
                  </a:ext>
                </a:extLst>
              </p:cNvPr>
              <p:cNvSpPr/>
              <p:nvPr/>
            </p:nvSpPr>
            <p:spPr>
              <a:xfrm>
                <a:off x="24807" y="552826"/>
                <a:ext cx="2246627" cy="545058"/>
              </a:xfrm>
              <a:prstGeom prst="line">
                <a:avLst/>
              </a:prstGeom>
              <a:ln w="63500" cap="flat">
                <a:solidFill>
                  <a:srgbClr val="8D9193"/>
                </a:solidFill>
                <a:prstDash val="sysDot"/>
                <a:headEnd type="none" w="sm" len="sm"/>
                <a:tailEnd type="triangle" w="lg" len="med"/>
              </a:ln>
            </p:spPr>
            <p:txBody>
              <a:bodyPr anchor="ctr"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grpSp>
            <p:nvGrpSpPr>
              <p:cNvPr id="91" name="Group 36">
                <a:extLst>
                  <a:ext uri="{FF2B5EF4-FFF2-40B4-BE49-F238E27FC236}">
                    <a16:creationId xmlns:a16="http://schemas.microsoft.com/office/drawing/2014/main" id="{CA43F283-3DFE-D26E-1634-3FEF1C0DD114}"/>
                  </a:ext>
                </a:extLst>
              </p:cNvPr>
              <p:cNvGrpSpPr/>
              <p:nvPr/>
            </p:nvGrpSpPr>
            <p:grpSpPr>
              <a:xfrm rot="8100000">
                <a:off x="1923710" y="838438"/>
                <a:ext cx="568636" cy="426172"/>
                <a:chOff x="152364" y="47485"/>
                <a:chExt cx="839130" cy="628898"/>
              </a:xfrm>
            </p:grpSpPr>
            <p:sp>
              <p:nvSpPr>
                <p:cNvPr id="92" name="Freeform 37">
                  <a:extLst>
                    <a:ext uri="{FF2B5EF4-FFF2-40B4-BE49-F238E27FC236}">
                      <a16:creationId xmlns:a16="http://schemas.microsoft.com/office/drawing/2014/main" id="{DF83239C-47E9-E65D-5018-27E479151CB8}"/>
                    </a:ext>
                  </a:extLst>
                </p:cNvPr>
                <p:cNvSpPr/>
                <p:nvPr/>
              </p:nvSpPr>
              <p:spPr>
                <a:xfrm rot="19451938">
                  <a:off x="164180" y="47485"/>
                  <a:ext cx="827314" cy="62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314" h="628895">
                      <a:moveTo>
                        <a:pt x="501987" y="46539"/>
                      </a:moveTo>
                      <a:lnTo>
                        <a:pt x="812894" y="500051"/>
                      </a:lnTo>
                      <a:cubicBezTo>
                        <a:pt x="830166" y="525245"/>
                        <a:pt x="832064" y="557931"/>
                        <a:pt x="817826" y="584955"/>
                      </a:cubicBezTo>
                      <a:cubicBezTo>
                        <a:pt x="803588" y="611979"/>
                        <a:pt x="775555" y="628895"/>
                        <a:pt x="745009" y="628895"/>
                      </a:cubicBezTo>
                      <a:lnTo>
                        <a:pt x="82306" y="628895"/>
                      </a:lnTo>
                      <a:cubicBezTo>
                        <a:pt x="51761" y="628895"/>
                        <a:pt x="23727" y="611979"/>
                        <a:pt x="9489" y="584955"/>
                      </a:cubicBezTo>
                      <a:cubicBezTo>
                        <a:pt x="-4749" y="557931"/>
                        <a:pt x="-2850" y="525245"/>
                        <a:pt x="14421" y="500051"/>
                      </a:cubicBezTo>
                      <a:lnTo>
                        <a:pt x="325328" y="46539"/>
                      </a:lnTo>
                      <a:cubicBezTo>
                        <a:pt x="345297" y="17411"/>
                        <a:pt x="378342" y="0"/>
                        <a:pt x="413658" y="0"/>
                      </a:cubicBezTo>
                      <a:cubicBezTo>
                        <a:pt x="448973" y="0"/>
                        <a:pt x="482018" y="17411"/>
                        <a:pt x="501987" y="46539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  <a:ln cap="sq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93" name="TextBox 38">
                  <a:extLst>
                    <a:ext uri="{FF2B5EF4-FFF2-40B4-BE49-F238E27FC236}">
                      <a16:creationId xmlns:a16="http://schemas.microsoft.com/office/drawing/2014/main" id="{DDEB4428-C292-EE0E-A190-56EBCF7FA609}"/>
                    </a:ext>
                  </a:extLst>
                </p:cNvPr>
                <p:cNvSpPr txBox="1"/>
                <p:nvPr/>
              </p:nvSpPr>
              <p:spPr>
                <a:xfrm>
                  <a:off x="152364" y="292100"/>
                  <a:ext cx="670403" cy="3683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756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25505981-4CF7-6999-FBFC-A50A6CBA465D}"/>
                </a:ext>
              </a:extLst>
            </p:cNvPr>
            <p:cNvGrpSpPr/>
            <p:nvPr/>
          </p:nvGrpSpPr>
          <p:grpSpPr>
            <a:xfrm>
              <a:off x="980789" y="2626245"/>
              <a:ext cx="5927307" cy="2140172"/>
              <a:chOff x="980789" y="2626245"/>
              <a:chExt cx="5927307" cy="2140172"/>
            </a:xfrm>
          </p:grpSpPr>
          <p:grpSp>
            <p:nvGrpSpPr>
              <p:cNvPr id="84" name="Group 40">
                <a:extLst>
                  <a:ext uri="{FF2B5EF4-FFF2-40B4-BE49-F238E27FC236}">
                    <a16:creationId xmlns:a16="http://schemas.microsoft.com/office/drawing/2014/main" id="{063154C5-DDB1-6993-1D57-110E7F57A391}"/>
                  </a:ext>
                </a:extLst>
              </p:cNvPr>
              <p:cNvGrpSpPr/>
              <p:nvPr/>
            </p:nvGrpSpPr>
            <p:grpSpPr>
              <a:xfrm>
                <a:off x="1263903" y="2626245"/>
                <a:ext cx="5644193" cy="2140172"/>
                <a:chOff x="-164949" y="-57150"/>
                <a:chExt cx="1486536" cy="563667"/>
              </a:xfrm>
            </p:grpSpPr>
            <p:sp>
              <p:nvSpPr>
                <p:cNvPr id="88" name="Freeform 41">
                  <a:extLst>
                    <a:ext uri="{FF2B5EF4-FFF2-40B4-BE49-F238E27FC236}">
                      <a16:creationId xmlns:a16="http://schemas.microsoft.com/office/drawing/2014/main" id="{8A573552-4CF6-8DB7-D205-5481F8FB1AC1}"/>
                    </a:ext>
                  </a:extLst>
                </p:cNvPr>
                <p:cNvSpPr/>
                <p:nvPr/>
              </p:nvSpPr>
              <p:spPr>
                <a:xfrm>
                  <a:off x="-164949" y="-21212"/>
                  <a:ext cx="1473626" cy="52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588" h="506517">
                      <a:moveTo>
                        <a:pt x="30857" y="0"/>
                      </a:moveTo>
                      <a:lnTo>
                        <a:pt x="1290730" y="0"/>
                      </a:lnTo>
                      <a:cubicBezTo>
                        <a:pt x="1298914" y="0"/>
                        <a:pt x="1306763" y="3251"/>
                        <a:pt x="1312550" y="9038"/>
                      </a:cubicBezTo>
                      <a:cubicBezTo>
                        <a:pt x="1318337" y="14825"/>
                        <a:pt x="1321588" y="22673"/>
                        <a:pt x="1321588" y="30857"/>
                      </a:cubicBezTo>
                      <a:lnTo>
                        <a:pt x="1321588" y="475660"/>
                      </a:lnTo>
                      <a:cubicBezTo>
                        <a:pt x="1321588" y="483843"/>
                        <a:pt x="1318337" y="491692"/>
                        <a:pt x="1312550" y="497479"/>
                      </a:cubicBezTo>
                      <a:cubicBezTo>
                        <a:pt x="1306763" y="503266"/>
                        <a:pt x="1298914" y="506517"/>
                        <a:pt x="1290730" y="506517"/>
                      </a:cubicBezTo>
                      <a:lnTo>
                        <a:pt x="30857" y="506517"/>
                      </a:lnTo>
                      <a:cubicBezTo>
                        <a:pt x="22673" y="506517"/>
                        <a:pt x="14825" y="503266"/>
                        <a:pt x="9038" y="497479"/>
                      </a:cubicBezTo>
                      <a:cubicBezTo>
                        <a:pt x="3251" y="491692"/>
                        <a:pt x="0" y="483843"/>
                        <a:pt x="0" y="475660"/>
                      </a:cubicBezTo>
                      <a:lnTo>
                        <a:pt x="0" y="30857"/>
                      </a:lnTo>
                      <a:cubicBezTo>
                        <a:pt x="0" y="22673"/>
                        <a:pt x="3251" y="14825"/>
                        <a:pt x="9038" y="9038"/>
                      </a:cubicBezTo>
                      <a:cubicBezTo>
                        <a:pt x="14825" y="3251"/>
                        <a:pt x="22673" y="0"/>
                        <a:pt x="308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anchor="ctr"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89" name="TextBox 42">
                  <a:extLst>
                    <a:ext uri="{FF2B5EF4-FFF2-40B4-BE49-F238E27FC236}">
                      <a16:creationId xmlns:a16="http://schemas.microsoft.com/office/drawing/2014/main" id="{98561DA8-14EB-4103-84EF-CAA563AC68BF}"/>
                    </a:ext>
                  </a:extLst>
                </p:cNvPr>
                <p:cNvSpPr txBox="1"/>
                <p:nvPr/>
              </p:nvSpPr>
              <p:spPr>
                <a:xfrm>
                  <a:off x="0" y="-57150"/>
                  <a:ext cx="1321587" cy="56366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399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85" name="Group 43">
                <a:extLst>
                  <a:ext uri="{FF2B5EF4-FFF2-40B4-BE49-F238E27FC236}">
                    <a16:creationId xmlns:a16="http://schemas.microsoft.com/office/drawing/2014/main" id="{A455B35B-EF49-B5A4-2FA6-3251DECB71B5}"/>
                  </a:ext>
                </a:extLst>
              </p:cNvPr>
              <p:cNvGrpSpPr/>
              <p:nvPr/>
            </p:nvGrpSpPr>
            <p:grpSpPr>
              <a:xfrm>
                <a:off x="980789" y="2737726"/>
                <a:ext cx="1359764" cy="760269"/>
                <a:chOff x="-701572" y="19050"/>
                <a:chExt cx="1414296" cy="790759"/>
              </a:xfrm>
            </p:grpSpPr>
            <p:sp>
              <p:nvSpPr>
                <p:cNvPr id="86" name="Freeform 44">
                  <a:extLst>
                    <a:ext uri="{FF2B5EF4-FFF2-40B4-BE49-F238E27FC236}">
                      <a16:creationId xmlns:a16="http://schemas.microsoft.com/office/drawing/2014/main" id="{374E3147-40E8-F999-53D1-822E09A70548}"/>
                    </a:ext>
                  </a:extLst>
                </p:cNvPr>
                <p:cNvSpPr/>
                <p:nvPr/>
              </p:nvSpPr>
              <p:spPr>
                <a:xfrm>
                  <a:off x="-701572" y="21211"/>
                  <a:ext cx="786454" cy="7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454" h="812800">
                      <a:moveTo>
                        <a:pt x="393227" y="0"/>
                      </a:moveTo>
                      <a:cubicBezTo>
                        <a:pt x="176054" y="0"/>
                        <a:pt x="0" y="181951"/>
                        <a:pt x="0" y="406400"/>
                      </a:cubicBezTo>
                      <a:cubicBezTo>
                        <a:pt x="0" y="630849"/>
                        <a:pt x="176054" y="812800"/>
                        <a:pt x="393227" y="812800"/>
                      </a:cubicBezTo>
                      <a:cubicBezTo>
                        <a:pt x="610401" y="812800"/>
                        <a:pt x="786454" y="630849"/>
                        <a:pt x="786454" y="406400"/>
                      </a:cubicBezTo>
                      <a:cubicBezTo>
                        <a:pt x="786454" y="181951"/>
                        <a:pt x="610401" y="0"/>
                        <a:pt x="393227" y="0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</p:spPr>
              <p:txBody>
                <a:bodyPr anchor="ctr"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87" name="TextBox 45">
                  <a:extLst>
                    <a:ext uri="{FF2B5EF4-FFF2-40B4-BE49-F238E27FC236}">
                      <a16:creationId xmlns:a16="http://schemas.microsoft.com/office/drawing/2014/main" id="{F672581A-CF23-60D3-2126-5DDEAF32596B}"/>
                    </a:ext>
                  </a:extLst>
                </p:cNvPr>
                <p:cNvSpPr txBox="1"/>
                <p:nvPr/>
              </p:nvSpPr>
              <p:spPr>
                <a:xfrm>
                  <a:off x="73730" y="19050"/>
                  <a:ext cx="638994" cy="71755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79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</p:grpSp>
      <p:sp>
        <p:nvSpPr>
          <p:cNvPr id="94" name="TextBox 46">
            <a:extLst>
              <a:ext uri="{FF2B5EF4-FFF2-40B4-BE49-F238E27FC236}">
                <a16:creationId xmlns:a16="http://schemas.microsoft.com/office/drawing/2014/main" id="{3817FF5D-AB01-EBB1-FC67-53D27BBEEE16}"/>
              </a:ext>
            </a:extLst>
          </p:cNvPr>
          <p:cNvSpPr txBox="1"/>
          <p:nvPr/>
        </p:nvSpPr>
        <p:spPr>
          <a:xfrm>
            <a:off x="1082333" y="2872684"/>
            <a:ext cx="540849" cy="497643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1" indent="0" algn="ctr">
              <a:lnSpc>
                <a:spcPts val="4070"/>
              </a:lnSpc>
            </a:pPr>
            <a:r>
              <a:rPr lang="fr-FR" sz="2907" b="1" spc="122" noProof="0" dirty="0">
                <a:solidFill>
                  <a:srgbClr val="000000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95" name="TextBox 59">
            <a:extLst>
              <a:ext uri="{FF2B5EF4-FFF2-40B4-BE49-F238E27FC236}">
                <a16:creationId xmlns:a16="http://schemas.microsoft.com/office/drawing/2014/main" id="{2E8319B9-B130-4141-9D19-E55149622DF5}"/>
              </a:ext>
            </a:extLst>
          </p:cNvPr>
          <p:cNvSpPr txBox="1"/>
          <p:nvPr/>
        </p:nvSpPr>
        <p:spPr>
          <a:xfrm>
            <a:off x="602057" y="5017227"/>
            <a:ext cx="540849" cy="497643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1" indent="0" algn="ctr">
              <a:lnSpc>
                <a:spcPts val="4070"/>
              </a:lnSpc>
            </a:pPr>
            <a:r>
              <a:rPr lang="fr-FR" sz="2907" b="1" spc="122" noProof="0" dirty="0">
                <a:solidFill>
                  <a:srgbClr val="000000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96" name="TextBox 69">
            <a:extLst>
              <a:ext uri="{FF2B5EF4-FFF2-40B4-BE49-F238E27FC236}">
                <a16:creationId xmlns:a16="http://schemas.microsoft.com/office/drawing/2014/main" id="{DBECD08B-4744-FA28-641D-B8EE43D4DD38}"/>
              </a:ext>
            </a:extLst>
          </p:cNvPr>
          <p:cNvSpPr txBox="1"/>
          <p:nvPr/>
        </p:nvSpPr>
        <p:spPr>
          <a:xfrm>
            <a:off x="1219200" y="7312857"/>
            <a:ext cx="540849" cy="497643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1" indent="0" algn="ctr">
              <a:lnSpc>
                <a:spcPts val="4070"/>
              </a:lnSpc>
            </a:pPr>
            <a:r>
              <a:rPr lang="fr-FR" sz="2907" b="1" spc="122" noProof="0" dirty="0">
                <a:solidFill>
                  <a:srgbClr val="000000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97" name="TextBox 79">
            <a:extLst>
              <a:ext uri="{FF2B5EF4-FFF2-40B4-BE49-F238E27FC236}">
                <a16:creationId xmlns:a16="http://schemas.microsoft.com/office/drawing/2014/main" id="{AB385210-2CD8-817B-F21E-5B5934617105}"/>
              </a:ext>
            </a:extLst>
          </p:cNvPr>
          <p:cNvSpPr txBox="1"/>
          <p:nvPr/>
        </p:nvSpPr>
        <p:spPr>
          <a:xfrm>
            <a:off x="11565829" y="2560518"/>
            <a:ext cx="540849" cy="497643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1" indent="0" algn="ctr">
              <a:lnSpc>
                <a:spcPts val="4070"/>
              </a:lnSpc>
            </a:pPr>
            <a:r>
              <a:rPr lang="fr-FR" sz="2907" b="1" spc="122" noProof="0" dirty="0">
                <a:solidFill>
                  <a:srgbClr val="000000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4</a:t>
            </a:r>
          </a:p>
        </p:txBody>
      </p:sp>
      <p:sp>
        <p:nvSpPr>
          <p:cNvPr id="98" name="TextBox 89">
            <a:extLst>
              <a:ext uri="{FF2B5EF4-FFF2-40B4-BE49-F238E27FC236}">
                <a16:creationId xmlns:a16="http://schemas.microsoft.com/office/drawing/2014/main" id="{BA606136-22F7-2841-CC53-9A69CF0F6644}"/>
              </a:ext>
            </a:extLst>
          </p:cNvPr>
          <p:cNvSpPr txBox="1"/>
          <p:nvPr/>
        </p:nvSpPr>
        <p:spPr>
          <a:xfrm>
            <a:off x="12114155" y="5105344"/>
            <a:ext cx="540849" cy="497643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1" indent="0" algn="ctr">
              <a:lnSpc>
                <a:spcPts val="4070"/>
              </a:lnSpc>
            </a:pPr>
            <a:r>
              <a:rPr lang="fr-FR" sz="2907" b="1" spc="122" noProof="0" dirty="0">
                <a:solidFill>
                  <a:srgbClr val="000000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99" name="TextBox 99">
            <a:extLst>
              <a:ext uri="{FF2B5EF4-FFF2-40B4-BE49-F238E27FC236}">
                <a16:creationId xmlns:a16="http://schemas.microsoft.com/office/drawing/2014/main" id="{25351278-8A30-6B3C-ACD8-F6771D5F448B}"/>
              </a:ext>
            </a:extLst>
          </p:cNvPr>
          <p:cNvSpPr txBox="1"/>
          <p:nvPr/>
        </p:nvSpPr>
        <p:spPr>
          <a:xfrm>
            <a:off x="11170696" y="7362040"/>
            <a:ext cx="540849" cy="497643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0" lvl="1" indent="0" algn="ctr">
              <a:lnSpc>
                <a:spcPts val="4070"/>
              </a:lnSpc>
            </a:pPr>
            <a:r>
              <a:rPr lang="fr-FR" sz="2907" b="1" spc="122" noProof="0" dirty="0">
                <a:solidFill>
                  <a:srgbClr val="000000"/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6</a:t>
            </a:r>
          </a:p>
        </p:txBody>
      </p:sp>
      <p:sp>
        <p:nvSpPr>
          <p:cNvPr id="101" name="Espace réservé du texte 100">
            <a:extLst>
              <a:ext uri="{FF2B5EF4-FFF2-40B4-BE49-F238E27FC236}">
                <a16:creationId xmlns:a16="http://schemas.microsoft.com/office/drawing/2014/main" id="{F74F693F-3C24-DCC9-AF15-F49C14A9D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D542B44-85A0-18ED-D864-01F2CCDA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de la séance</a:t>
            </a:r>
          </a:p>
        </p:txBody>
      </p:sp>
      <p:sp>
        <p:nvSpPr>
          <p:cNvPr id="114" name="Espace réservé du texte 113">
            <a:extLst>
              <a:ext uri="{FF2B5EF4-FFF2-40B4-BE49-F238E27FC236}">
                <a16:creationId xmlns:a16="http://schemas.microsoft.com/office/drawing/2014/main" id="{38FE7840-E2C9-58A9-CA0B-F84597E7D4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2" name="Espace réservé du texte 101">
            <a:extLst>
              <a:ext uri="{FF2B5EF4-FFF2-40B4-BE49-F238E27FC236}">
                <a16:creationId xmlns:a16="http://schemas.microsoft.com/office/drawing/2014/main" id="{A1E82103-11CB-2AF4-245A-5098CCEBDE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3" name="Espace réservé du texte 102">
            <a:extLst>
              <a:ext uri="{FF2B5EF4-FFF2-40B4-BE49-F238E27FC236}">
                <a16:creationId xmlns:a16="http://schemas.microsoft.com/office/drawing/2014/main" id="{E2B2A847-B051-15B3-6C8D-03B804CC47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fr-FR" sz="2400" dirty="0">
              <a:latin typeface="Aptos" panose="020B0004020202020204" pitchFamily="34" charset="0"/>
            </a:endParaRPr>
          </a:p>
        </p:txBody>
      </p:sp>
      <p:sp>
        <p:nvSpPr>
          <p:cNvPr id="104" name="Espace réservé du texte 103">
            <a:extLst>
              <a:ext uri="{FF2B5EF4-FFF2-40B4-BE49-F238E27FC236}">
                <a16:creationId xmlns:a16="http://schemas.microsoft.com/office/drawing/2014/main" id="{1D510C74-BE48-299E-14D7-42F5DA9F8E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5" name="Espace réservé du texte 104">
            <a:extLst>
              <a:ext uri="{FF2B5EF4-FFF2-40B4-BE49-F238E27FC236}">
                <a16:creationId xmlns:a16="http://schemas.microsoft.com/office/drawing/2014/main" id="{5D2F12BC-CB15-4887-74B4-BC1AB14E3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fr-FR" sz="2400">
              <a:latin typeface="Aptos" panose="020B0004020202020204" pitchFamily="34" charset="0"/>
            </a:endParaRPr>
          </a:p>
        </p:txBody>
      </p:sp>
      <p:sp>
        <p:nvSpPr>
          <p:cNvPr id="106" name="Espace réservé du texte 105">
            <a:extLst>
              <a:ext uri="{FF2B5EF4-FFF2-40B4-BE49-F238E27FC236}">
                <a16:creationId xmlns:a16="http://schemas.microsoft.com/office/drawing/2014/main" id="{6E6EFDBD-F256-A5C4-3E13-38AFA51BCB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7" name="Espace réservé du texte 106">
            <a:extLst>
              <a:ext uri="{FF2B5EF4-FFF2-40B4-BE49-F238E27FC236}">
                <a16:creationId xmlns:a16="http://schemas.microsoft.com/office/drawing/2014/main" id="{85ADAA55-D36A-0A94-560B-D8DD9C4E28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endParaRPr lang="fr-FR" sz="2400">
              <a:latin typeface="Aptos" panose="020B0004020202020204" pitchFamily="34" charset="0"/>
            </a:endParaRPr>
          </a:p>
        </p:txBody>
      </p:sp>
      <p:sp>
        <p:nvSpPr>
          <p:cNvPr id="108" name="Espace réservé du texte 107">
            <a:extLst>
              <a:ext uri="{FF2B5EF4-FFF2-40B4-BE49-F238E27FC236}">
                <a16:creationId xmlns:a16="http://schemas.microsoft.com/office/drawing/2014/main" id="{363E32D7-3E9B-79D1-27A1-D578831223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9" name="Espace réservé du texte 108">
            <a:extLst>
              <a:ext uri="{FF2B5EF4-FFF2-40B4-BE49-F238E27FC236}">
                <a16:creationId xmlns:a16="http://schemas.microsoft.com/office/drawing/2014/main" id="{840866F5-948E-2FDC-87A2-5287B34137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fr-FR" sz="2400">
              <a:latin typeface="Aptos" panose="020B0004020202020204" pitchFamily="34" charset="0"/>
            </a:endParaRPr>
          </a:p>
        </p:txBody>
      </p:sp>
      <p:sp>
        <p:nvSpPr>
          <p:cNvPr id="110" name="Espace réservé du texte 109">
            <a:extLst>
              <a:ext uri="{FF2B5EF4-FFF2-40B4-BE49-F238E27FC236}">
                <a16:creationId xmlns:a16="http://schemas.microsoft.com/office/drawing/2014/main" id="{F800B199-D3DF-9C74-5E55-AD58E343CE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1" name="Espace réservé du texte 110">
            <a:extLst>
              <a:ext uri="{FF2B5EF4-FFF2-40B4-BE49-F238E27FC236}">
                <a16:creationId xmlns:a16="http://schemas.microsoft.com/office/drawing/2014/main" id="{39A42579-5972-3359-447D-6C23B8B6C0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endParaRPr lang="fr-FR" sz="2400">
              <a:latin typeface="Aptos" panose="020B0004020202020204" pitchFamily="34" charset="0"/>
            </a:endParaRPr>
          </a:p>
        </p:txBody>
      </p:sp>
      <p:sp>
        <p:nvSpPr>
          <p:cNvPr id="112" name="Espace réservé du texte 111">
            <a:extLst>
              <a:ext uri="{FF2B5EF4-FFF2-40B4-BE49-F238E27FC236}">
                <a16:creationId xmlns:a16="http://schemas.microsoft.com/office/drawing/2014/main" id="{CF8014DD-6569-B503-B5DB-03570E4313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3" name="Espace réservé du texte 112">
            <a:extLst>
              <a:ext uri="{FF2B5EF4-FFF2-40B4-BE49-F238E27FC236}">
                <a16:creationId xmlns:a16="http://schemas.microsoft.com/office/drawing/2014/main" id="{38E43128-F3B3-50C7-40F3-A3DB1A5266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fr-FR" sz="2400">
              <a:latin typeface="Aptos" panose="020B00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619D2F-99DB-4705-1BC3-0C547DF81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631161-A005-2C24-53E7-3600A8879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sp>
        <p:nvSpPr>
          <p:cNvPr id="123" name="Freeform 24">
            <a:extLst>
              <a:ext uri="{FF2B5EF4-FFF2-40B4-BE49-F238E27FC236}">
                <a16:creationId xmlns:a16="http://schemas.microsoft.com/office/drawing/2014/main" id="{CE3E4FB1-C8D3-6480-EE78-F8A2159AE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 rot="5400000">
            <a:off x="2844056" y="356344"/>
            <a:ext cx="109513" cy="3740226"/>
          </a:xfrm>
          <a:custGeom>
            <a:avLst/>
            <a:gdLst/>
            <a:ahLst/>
            <a:cxnLst/>
            <a:rect l="l" t="t" r="r" b="b"/>
            <a:pathLst>
              <a:path w="27906" h="953068">
                <a:moveTo>
                  <a:pt x="13953" y="0"/>
                </a:moveTo>
                <a:lnTo>
                  <a:pt x="13953" y="0"/>
                </a:lnTo>
                <a:cubicBezTo>
                  <a:pt x="17653" y="0"/>
                  <a:pt x="21202" y="1470"/>
                  <a:pt x="23819" y="4087"/>
                </a:cubicBezTo>
                <a:cubicBezTo>
                  <a:pt x="26436" y="6703"/>
                  <a:pt x="27906" y="10252"/>
                  <a:pt x="27906" y="13953"/>
                </a:cubicBezTo>
                <a:lnTo>
                  <a:pt x="27906" y="939116"/>
                </a:lnTo>
                <a:cubicBezTo>
                  <a:pt x="27906" y="942816"/>
                  <a:pt x="26436" y="946365"/>
                  <a:pt x="23819" y="948982"/>
                </a:cubicBezTo>
                <a:cubicBezTo>
                  <a:pt x="21202" y="951598"/>
                  <a:pt x="17653" y="953068"/>
                  <a:pt x="13953" y="953068"/>
                </a:cubicBezTo>
                <a:lnTo>
                  <a:pt x="13953" y="953068"/>
                </a:lnTo>
                <a:cubicBezTo>
                  <a:pt x="6247" y="953068"/>
                  <a:pt x="0" y="946822"/>
                  <a:pt x="0" y="939116"/>
                </a:cubicBezTo>
                <a:lnTo>
                  <a:pt x="0" y="13953"/>
                </a:lnTo>
                <a:cubicBezTo>
                  <a:pt x="0" y="6247"/>
                  <a:pt x="6247" y="0"/>
                  <a:pt x="13953" y="0"/>
                </a:cubicBezTo>
                <a:close/>
              </a:path>
            </a:pathLst>
          </a:custGeom>
          <a:solidFill>
            <a:srgbClr val="FBDE17"/>
          </a:solid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15" name="Freeform 51">
            <a:extLst>
              <a:ext uri="{FF2B5EF4-FFF2-40B4-BE49-F238E27FC236}">
                <a16:creationId xmlns:a16="http://schemas.microsoft.com/office/drawing/2014/main" id="{EC7EC86F-504C-D35D-64C7-CAC119F40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5833" y="2722322"/>
            <a:ext cx="1167383" cy="1389052"/>
          </a:xfrm>
          <a:custGeom>
            <a:avLst/>
            <a:gdLst/>
            <a:ahLst/>
            <a:cxnLst/>
            <a:rect l="l" t="t" r="r" b="b"/>
            <a:pathLst>
              <a:path w="1167383" h="1389052">
                <a:moveTo>
                  <a:pt x="0" y="0"/>
                </a:moveTo>
                <a:lnTo>
                  <a:pt x="1167382" y="0"/>
                </a:lnTo>
                <a:lnTo>
                  <a:pt x="1167382" y="1389052"/>
                </a:lnTo>
                <a:lnTo>
                  <a:pt x="0" y="13890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68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718A-0536-E76D-8109-82885B154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">
            <a:extLst>
              <a:ext uri="{FF2B5EF4-FFF2-40B4-BE49-F238E27FC236}">
                <a16:creationId xmlns:a16="http://schemas.microsoft.com/office/drawing/2014/main" id="{6F9745DD-6561-522B-26F9-D45B5C059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0" y="875555"/>
            <a:ext cx="18288000" cy="9411445"/>
            <a:chOff x="0" y="-66675"/>
            <a:chExt cx="4816593" cy="2502982"/>
          </a:xfrm>
        </p:grpSpPr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C4A59034-4C5F-2866-0DCD-99B58A54B31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4816592" cy="2436307"/>
            </a:xfrm>
            <a:custGeom>
              <a:avLst/>
              <a:gdLst/>
              <a:ahLst/>
              <a:cxnLst/>
              <a:rect l="l" t="t" r="r" b="b"/>
              <a:pathLst>
                <a:path w="4816592" h="2436307">
                  <a:moveTo>
                    <a:pt x="0" y="0"/>
                  </a:moveTo>
                  <a:lnTo>
                    <a:pt x="4816592" y="0"/>
                  </a:lnTo>
                  <a:lnTo>
                    <a:pt x="4816592" y="2436307"/>
                  </a:lnTo>
                  <a:lnTo>
                    <a:pt x="0" y="2436307"/>
                  </a:lnTo>
                  <a:close/>
                </a:path>
              </a:pathLst>
            </a:custGeom>
            <a:solidFill>
              <a:srgbClr val="FBDE17">
                <a:alpha val="13725"/>
              </a:srgbClr>
            </a:solidFill>
          </p:spPr>
          <p:txBody>
            <a:bodyPr anchor="ctr"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943A8383-E3F1-FF3A-26EF-5FDEF336B81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66675"/>
              <a:ext cx="4816593" cy="2502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57" name="Group 6">
            <a:extLst>
              <a:ext uri="{FF2B5EF4-FFF2-40B4-BE49-F238E27FC236}">
                <a16:creationId xmlns:a16="http://schemas.microsoft.com/office/drawing/2014/main" id="{C1DB7C51-69BA-0133-A912-CFD6F22CD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57014" y="3315971"/>
            <a:ext cx="13123194" cy="2304564"/>
            <a:chOff x="0" y="0"/>
            <a:chExt cx="3424244" cy="606963"/>
          </a:xfrm>
        </p:grpSpPr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60F58766-1361-761A-C2C9-870E69E9EC42}"/>
                </a:ext>
              </a:extLst>
            </p:cNvPr>
            <p:cNvSpPr/>
            <p:nvPr/>
          </p:nvSpPr>
          <p:spPr>
            <a:xfrm>
              <a:off x="0" y="0"/>
              <a:ext cx="3424244" cy="606963"/>
            </a:xfrm>
            <a:custGeom>
              <a:avLst/>
              <a:gdLst/>
              <a:ahLst/>
              <a:cxnLst/>
              <a:rect l="l" t="t" r="r" b="b"/>
              <a:pathLst>
                <a:path w="3424244" h="606963">
                  <a:moveTo>
                    <a:pt x="11909" y="0"/>
                  </a:moveTo>
                  <a:lnTo>
                    <a:pt x="3412334" y="0"/>
                  </a:lnTo>
                  <a:cubicBezTo>
                    <a:pt x="3418912" y="0"/>
                    <a:pt x="3424244" y="5332"/>
                    <a:pt x="3424244" y="11909"/>
                  </a:cubicBezTo>
                  <a:lnTo>
                    <a:pt x="3424244" y="595054"/>
                  </a:lnTo>
                  <a:cubicBezTo>
                    <a:pt x="3424244" y="598213"/>
                    <a:pt x="3422989" y="601242"/>
                    <a:pt x="3420756" y="603475"/>
                  </a:cubicBezTo>
                  <a:cubicBezTo>
                    <a:pt x="3418522" y="605709"/>
                    <a:pt x="3415493" y="606963"/>
                    <a:pt x="3412334" y="606963"/>
                  </a:cubicBezTo>
                  <a:lnTo>
                    <a:pt x="11909" y="606963"/>
                  </a:lnTo>
                  <a:cubicBezTo>
                    <a:pt x="5332" y="606963"/>
                    <a:pt x="0" y="601631"/>
                    <a:pt x="0" y="595054"/>
                  </a:cubicBezTo>
                  <a:lnTo>
                    <a:pt x="0" y="11909"/>
                  </a:lnTo>
                  <a:cubicBezTo>
                    <a:pt x="0" y="5332"/>
                    <a:pt x="5332" y="0"/>
                    <a:pt x="119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59" name="TextBox 8">
              <a:extLst>
                <a:ext uri="{FF2B5EF4-FFF2-40B4-BE49-F238E27FC236}">
                  <a16:creationId xmlns:a16="http://schemas.microsoft.com/office/drawing/2014/main" id="{C1E6898A-ECCC-F044-7769-318A84BA107F}"/>
                </a:ext>
              </a:extLst>
            </p:cNvPr>
            <p:cNvSpPr txBox="1"/>
            <p:nvPr/>
          </p:nvSpPr>
          <p:spPr>
            <a:xfrm>
              <a:off x="0" y="-57150"/>
              <a:ext cx="3424244" cy="664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60" name="Group 9">
            <a:extLst>
              <a:ext uri="{FF2B5EF4-FFF2-40B4-BE49-F238E27FC236}">
                <a16:creationId xmlns:a16="http://schemas.microsoft.com/office/drawing/2014/main" id="{273089E1-6A63-6682-A92D-2432D4714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57013" y="5663912"/>
            <a:ext cx="13123194" cy="3902568"/>
            <a:chOff x="0" y="-57150"/>
            <a:chExt cx="3456314" cy="867101"/>
          </a:xfrm>
        </p:grpSpPr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C08E270D-AE4D-6648-10D8-9AE7ECDDE8AB}"/>
                </a:ext>
              </a:extLst>
            </p:cNvPr>
            <p:cNvSpPr/>
            <p:nvPr/>
          </p:nvSpPr>
          <p:spPr>
            <a:xfrm>
              <a:off x="0" y="0"/>
              <a:ext cx="3456314" cy="809951"/>
            </a:xfrm>
            <a:custGeom>
              <a:avLst/>
              <a:gdLst/>
              <a:ahLst/>
              <a:cxnLst/>
              <a:rect l="l" t="t" r="r" b="b"/>
              <a:pathLst>
                <a:path w="3456314" h="809951">
                  <a:moveTo>
                    <a:pt x="11799" y="0"/>
                  </a:moveTo>
                  <a:lnTo>
                    <a:pt x="3444515" y="0"/>
                  </a:lnTo>
                  <a:cubicBezTo>
                    <a:pt x="3447645" y="0"/>
                    <a:pt x="3450646" y="1243"/>
                    <a:pt x="3452859" y="3456"/>
                  </a:cubicBezTo>
                  <a:cubicBezTo>
                    <a:pt x="3455071" y="5669"/>
                    <a:pt x="3456314" y="8670"/>
                    <a:pt x="3456314" y="11799"/>
                  </a:cubicBezTo>
                  <a:lnTo>
                    <a:pt x="3456314" y="798152"/>
                  </a:lnTo>
                  <a:cubicBezTo>
                    <a:pt x="3456314" y="804668"/>
                    <a:pt x="3451032" y="809951"/>
                    <a:pt x="3444515" y="809951"/>
                  </a:cubicBezTo>
                  <a:lnTo>
                    <a:pt x="11799" y="809951"/>
                  </a:lnTo>
                  <a:cubicBezTo>
                    <a:pt x="8670" y="809951"/>
                    <a:pt x="5669" y="808708"/>
                    <a:pt x="3456" y="806495"/>
                  </a:cubicBezTo>
                  <a:cubicBezTo>
                    <a:pt x="1243" y="804282"/>
                    <a:pt x="0" y="801281"/>
                    <a:pt x="0" y="798152"/>
                  </a:cubicBezTo>
                  <a:lnTo>
                    <a:pt x="0" y="11799"/>
                  </a:lnTo>
                  <a:cubicBezTo>
                    <a:pt x="0" y="8670"/>
                    <a:pt x="1243" y="5669"/>
                    <a:pt x="3456" y="3456"/>
                  </a:cubicBezTo>
                  <a:cubicBezTo>
                    <a:pt x="5669" y="1243"/>
                    <a:pt x="8670" y="0"/>
                    <a:pt x="1179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62" name="TextBox 11">
              <a:extLst>
                <a:ext uri="{FF2B5EF4-FFF2-40B4-BE49-F238E27FC236}">
                  <a16:creationId xmlns:a16="http://schemas.microsoft.com/office/drawing/2014/main" id="{F061D3FA-861C-661B-3D91-ADCAA767B0EE}"/>
                </a:ext>
              </a:extLst>
            </p:cNvPr>
            <p:cNvSpPr txBox="1"/>
            <p:nvPr/>
          </p:nvSpPr>
          <p:spPr>
            <a:xfrm>
              <a:off x="0" y="-57150"/>
              <a:ext cx="3456314" cy="867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CD3B1D64-7D73-CD9E-0880-20C842DD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Ressources et contact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8AB1DAB4-F558-2F30-A6CC-C221146C5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B0BE68F-1C3F-1F8B-2EB4-BABAD514DA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b="1" dirty="0"/>
              <a:t>Retrouvez les supports de cours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98C3DF3-1948-D47C-8847-CB84F8FDF5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pc="32" dirty="0">
                <a:solidFill>
                  <a:srgbClr val="1C1C1A"/>
                </a:solidFill>
                <a:ea typeface="Poppins"/>
                <a:cs typeface="Poppins"/>
                <a:sym typeface="Poppins"/>
              </a:rPr>
              <a:t>Ce </a:t>
            </a:r>
            <a:r>
              <a:rPr lang="fr-FR" b="1" spc="32" dirty="0">
                <a:solidFill>
                  <a:srgbClr val="1C1C1A"/>
                </a:solidFill>
                <a:ea typeface="Poppins Bold"/>
                <a:cs typeface="Poppins Bold"/>
                <a:sym typeface="Poppins Bold"/>
              </a:rPr>
              <a:t>diaporama</a:t>
            </a:r>
            <a:r>
              <a:rPr lang="fr-FR" spc="32" dirty="0">
                <a:solidFill>
                  <a:srgbClr val="1C1C1A"/>
                </a:solidFill>
                <a:ea typeface="Poppins"/>
                <a:cs typeface="Poppins"/>
                <a:sym typeface="Poppins"/>
              </a:rPr>
              <a:t> ainsi que les </a:t>
            </a:r>
            <a:r>
              <a:rPr lang="fr-FR" b="1" spc="32" dirty="0">
                <a:solidFill>
                  <a:srgbClr val="1C1C1A"/>
                </a:solidFill>
                <a:ea typeface="Poppins Bold"/>
                <a:cs typeface="Poppins Bold"/>
                <a:sym typeface="Poppins Bold"/>
              </a:rPr>
              <a:t>ressources complémentaires</a:t>
            </a:r>
            <a:r>
              <a:rPr lang="fr-FR" spc="32" dirty="0">
                <a:solidFill>
                  <a:srgbClr val="1C1C1A"/>
                </a:solidFill>
                <a:ea typeface="Poppins"/>
                <a:cs typeface="Poppins"/>
                <a:sym typeface="Poppins"/>
              </a:rPr>
              <a:t> </a:t>
            </a:r>
            <a:r>
              <a:rPr lang="fr-FR" spc="32" dirty="0">
                <a:solidFill>
                  <a:srgbClr val="1C1C1A"/>
                </a:solidFill>
                <a:ea typeface="Poppins Bold"/>
                <a:sym typeface="Poppins Bold"/>
              </a:rPr>
              <a:t>sont disponibles : </a:t>
            </a:r>
            <a:endParaRPr lang="fr-FR" spc="32" dirty="0">
              <a:solidFill>
                <a:srgbClr val="0066AB"/>
              </a:solidFill>
              <a:ea typeface="Poppins"/>
              <a:sym typeface="Poppins"/>
            </a:endParaRPr>
          </a:p>
          <a:p>
            <a:endParaRPr lang="fr-FR" dirty="0"/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FE4F7BA4-FA99-7416-F2F2-5446E9C5EF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BD46A680-C519-E928-CEAF-DC38A3664D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b="1" dirty="0"/>
              <a:t>Besoin d’aide ? 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44C7B353-E3DF-2725-9B87-90ABBF9AA7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spc="32" dirty="0">
                <a:solidFill>
                  <a:srgbClr val="1C1C1A"/>
                </a:solidFill>
                <a:ea typeface="Poppins"/>
                <a:cs typeface="Poppins"/>
                <a:sym typeface="Poppins"/>
              </a:rPr>
              <a:t>Vous pouvez me contacter pour une </a:t>
            </a:r>
            <a:r>
              <a:rPr lang="fr-FR" b="1" spc="32" dirty="0">
                <a:solidFill>
                  <a:srgbClr val="1C1C1A"/>
                </a:solidFill>
                <a:ea typeface="Poppins"/>
                <a:cs typeface="Poppins"/>
                <a:sym typeface="Poppins"/>
              </a:rPr>
              <a:t>question</a:t>
            </a:r>
            <a:r>
              <a:rPr lang="fr-FR" spc="32" dirty="0">
                <a:solidFill>
                  <a:srgbClr val="1C1C1A"/>
                </a:solidFill>
                <a:ea typeface="Poppins"/>
                <a:cs typeface="Poppins"/>
                <a:sym typeface="Poppins"/>
              </a:rPr>
              <a:t> ou un </a:t>
            </a:r>
            <a:r>
              <a:rPr lang="fr-FR" b="1" spc="32" dirty="0">
                <a:solidFill>
                  <a:srgbClr val="1C1C1A"/>
                </a:solidFill>
                <a:ea typeface="Poppins"/>
                <a:cs typeface="Poppins"/>
                <a:sym typeface="Poppins"/>
              </a:rPr>
              <a:t>besoin particulier</a:t>
            </a:r>
            <a:endParaRPr lang="fr-FR" spc="32" dirty="0">
              <a:solidFill>
                <a:srgbClr val="1C1C1A"/>
              </a:solidFill>
              <a:ea typeface="Poppins"/>
              <a:cs typeface="Poppins"/>
              <a:sym typeface="Poppins"/>
            </a:endParaRPr>
          </a:p>
          <a:p>
            <a:endParaRPr lang="fr-FR" dirty="0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9CB043B9-73D9-9933-53DB-B9E66156AE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b="1" dirty="0">
                <a:latin typeface="Aptos" panose="020B0004020202020204" pitchFamily="34" charset="0"/>
                <a:cs typeface="Poppins" panose="00000500000000000000" pitchFamily="2" charset="0"/>
              </a:rPr>
              <a:t>par mail :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A18F29F0-2A71-8F61-4238-1931E04C7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51BE2A1C-98C5-034A-D6B9-98803E3DB2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b="1" dirty="0">
                <a:latin typeface="Aptos" panose="020B0004020202020204" pitchFamily="34" charset="0"/>
                <a:cs typeface="Poppins" panose="00000500000000000000" pitchFamily="2" charset="0"/>
              </a:rPr>
              <a:t>Aux horaires et lieux : 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121FC1C5-4D68-5590-B4B0-EAF43C002A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B04771F-B7F9-94C0-F370-E521A513B1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b="1" dirty="0">
                <a:latin typeface="Aptos" panose="020B0004020202020204" pitchFamily="34" charset="0"/>
                <a:cs typeface="Poppins" panose="00000500000000000000" pitchFamily="2" charset="0"/>
              </a:rPr>
              <a:t>En ligne via la plateforme :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CE50BEF6-2289-3434-8621-6C5380A46B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88A48E-A1F2-FB60-1143-E5A634C67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1B73FB0-FA21-AEFE-51A2-79170F060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62200" y="3086100"/>
            <a:ext cx="918688" cy="949463"/>
            <a:chOff x="2362200" y="3086100"/>
            <a:chExt cx="918688" cy="949463"/>
          </a:xfrm>
        </p:grpSpPr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3B3EE925-C73C-DFC8-C00F-49428C185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362200" y="3086100"/>
              <a:ext cx="918688" cy="949463"/>
              <a:chOff x="0" y="0"/>
              <a:chExt cx="786454" cy="812800"/>
            </a:xfrm>
          </p:grpSpPr>
          <p:sp>
            <p:nvSpPr>
              <p:cNvPr id="14" name="Freeform 23">
                <a:extLst>
                  <a:ext uri="{FF2B5EF4-FFF2-40B4-BE49-F238E27FC236}">
                    <a16:creationId xmlns:a16="http://schemas.microsoft.com/office/drawing/2014/main" id="{826E5916-7017-386E-863F-6E8E15BA05E6}"/>
                  </a:ext>
                </a:extLst>
              </p:cNvPr>
              <p:cNvSpPr/>
              <p:nvPr/>
            </p:nvSpPr>
            <p:spPr>
              <a:xfrm>
                <a:off x="0" y="0"/>
                <a:ext cx="78645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86454" h="812800">
                    <a:moveTo>
                      <a:pt x="393227" y="0"/>
                    </a:moveTo>
                    <a:cubicBezTo>
                      <a:pt x="176054" y="0"/>
                      <a:pt x="0" y="181951"/>
                      <a:pt x="0" y="406400"/>
                    </a:cubicBezTo>
                    <a:cubicBezTo>
                      <a:pt x="0" y="630849"/>
                      <a:pt x="176054" y="812800"/>
                      <a:pt x="393227" y="812800"/>
                    </a:cubicBezTo>
                    <a:cubicBezTo>
                      <a:pt x="610401" y="812800"/>
                      <a:pt x="786454" y="630849"/>
                      <a:pt x="786454" y="406400"/>
                    </a:cubicBezTo>
                    <a:cubicBezTo>
                      <a:pt x="786454" y="181951"/>
                      <a:pt x="610401" y="0"/>
                      <a:pt x="393227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5" name="TextBox 24">
                <a:extLst>
                  <a:ext uri="{FF2B5EF4-FFF2-40B4-BE49-F238E27FC236}">
                    <a16:creationId xmlns:a16="http://schemas.microsoft.com/office/drawing/2014/main" id="{B45DAF63-5274-54BD-DB15-33FE04876C6A}"/>
                  </a:ext>
                </a:extLst>
              </p:cNvPr>
              <p:cNvSpPr txBox="1"/>
              <p:nvPr/>
            </p:nvSpPr>
            <p:spPr>
              <a:xfrm>
                <a:off x="73730" y="19050"/>
                <a:ext cx="638994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21B769EE-E688-04AD-C505-4E4EC3216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16340" y="3255627"/>
              <a:ext cx="610408" cy="610408"/>
            </a:xfrm>
            <a:custGeom>
              <a:avLst/>
              <a:gdLst/>
              <a:ahLst/>
              <a:cxnLst/>
              <a:rect l="l" t="t" r="r" b="b"/>
              <a:pathLst>
                <a:path w="610408" h="610408">
                  <a:moveTo>
                    <a:pt x="0" y="0"/>
                  </a:moveTo>
                  <a:lnTo>
                    <a:pt x="610408" y="0"/>
                  </a:lnTo>
                  <a:lnTo>
                    <a:pt x="610408" y="610408"/>
                  </a:lnTo>
                  <a:lnTo>
                    <a:pt x="0" y="610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18" name="Freeform 13">
            <a:extLst>
              <a:ext uri="{FF2B5EF4-FFF2-40B4-BE49-F238E27FC236}">
                <a16:creationId xmlns:a16="http://schemas.microsoft.com/office/drawing/2014/main" id="{9CFC2674-8939-AC96-B466-D9DBFBDCA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6855" y="5776706"/>
            <a:ext cx="918688" cy="949463"/>
          </a:xfrm>
          <a:custGeom>
            <a:avLst/>
            <a:gdLst/>
            <a:ahLst/>
            <a:cxnLst/>
            <a:rect l="l" t="t" r="r" b="b"/>
            <a:pathLst>
              <a:path w="786454" h="812800">
                <a:moveTo>
                  <a:pt x="393227" y="0"/>
                </a:moveTo>
                <a:cubicBezTo>
                  <a:pt x="176054" y="0"/>
                  <a:pt x="0" y="181951"/>
                  <a:pt x="0" y="406400"/>
                </a:cubicBezTo>
                <a:cubicBezTo>
                  <a:pt x="0" y="630849"/>
                  <a:pt x="176054" y="812800"/>
                  <a:pt x="393227" y="812800"/>
                </a:cubicBezTo>
                <a:cubicBezTo>
                  <a:pt x="610401" y="812800"/>
                  <a:pt x="786454" y="630849"/>
                  <a:pt x="786454" y="406400"/>
                </a:cubicBezTo>
                <a:cubicBezTo>
                  <a:pt x="786454" y="181951"/>
                  <a:pt x="610401" y="0"/>
                  <a:pt x="393227" y="0"/>
                </a:cubicBezTo>
                <a:close/>
              </a:path>
            </a:pathLst>
          </a:custGeom>
          <a:solidFill>
            <a:srgbClr val="FBDE17"/>
          </a:solid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730D6B1E-D866-B3BF-30AB-C5B4F6ACD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48327" y="5946233"/>
            <a:ext cx="610408" cy="610408"/>
          </a:xfrm>
          <a:custGeom>
            <a:avLst/>
            <a:gdLst/>
            <a:ahLst/>
            <a:cxnLst/>
            <a:rect l="l" t="t" r="r" b="b"/>
            <a:pathLst>
              <a:path w="610408" h="610408">
                <a:moveTo>
                  <a:pt x="0" y="0"/>
                </a:moveTo>
                <a:lnTo>
                  <a:pt x="610408" y="0"/>
                </a:lnTo>
                <a:lnTo>
                  <a:pt x="610408" y="610408"/>
                </a:lnTo>
                <a:lnTo>
                  <a:pt x="0" y="6104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pic>
        <p:nvPicPr>
          <p:cNvPr id="43" name="Graphique 42">
            <a:extLst>
              <a:ext uri="{FF2B5EF4-FFF2-40B4-BE49-F238E27FC236}">
                <a16:creationId xmlns:a16="http://schemas.microsoft.com/office/drawing/2014/main" id="{67055740-EF23-CA96-7AD3-1713947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6485" y="7310158"/>
            <a:ext cx="433645" cy="433645"/>
          </a:xfrm>
          <a:prstGeom prst="rect">
            <a:avLst/>
          </a:prstGeom>
        </p:spPr>
      </p:pic>
      <p:pic>
        <p:nvPicPr>
          <p:cNvPr id="45" name="Graphique 44">
            <a:extLst>
              <a:ext uri="{FF2B5EF4-FFF2-40B4-BE49-F238E27FC236}">
                <a16:creationId xmlns:a16="http://schemas.microsoft.com/office/drawing/2014/main" id="{341EFF16-829F-AB74-50DD-075E5FD08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8330" y="7803787"/>
            <a:ext cx="431800" cy="431800"/>
          </a:xfrm>
          <a:prstGeom prst="rect">
            <a:avLst/>
          </a:prstGeom>
        </p:spPr>
      </p:pic>
      <p:pic>
        <p:nvPicPr>
          <p:cNvPr id="47" name="Graphique 46">
            <a:extLst>
              <a:ext uri="{FF2B5EF4-FFF2-40B4-BE49-F238E27FC236}">
                <a16:creationId xmlns:a16="http://schemas.microsoft.com/office/drawing/2014/main" id="{F57B3641-82D2-A890-1F53-E68B8D52D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6485" y="8261253"/>
            <a:ext cx="457199" cy="457199"/>
          </a:xfrm>
          <a:prstGeom prst="rect">
            <a:avLst/>
          </a:prstGeom>
        </p:spPr>
      </p:pic>
      <p:sp>
        <p:nvSpPr>
          <p:cNvPr id="53" name="Espace réservé du pied de page 2">
            <a:extLst>
              <a:ext uri="{FF2B5EF4-FFF2-40B4-BE49-F238E27FC236}">
                <a16:creationId xmlns:a16="http://schemas.microsoft.com/office/drawing/2014/main" id="{55B03E10-7120-6C47-1346-73446AAC5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97400" y="499278"/>
            <a:ext cx="609600" cy="365125"/>
          </a:xfrm>
        </p:spPr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01E729D-F20D-E720-FC2C-8B15EA5839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sz="4800" b="1" spc="60" dirty="0">
                <a:solidFill>
                  <a:srgbClr val="1C1C1A"/>
                </a:solidFill>
                <a:ea typeface="Poppins Ultra-Bold"/>
                <a:cs typeface="Poppins Ultra-Bold"/>
                <a:sym typeface="Poppins Ultra-Bold"/>
              </a:rPr>
              <a:t>Ce cours est terminé,</a:t>
            </a:r>
          </a:p>
          <a:p>
            <a:pPr lvl="0"/>
            <a:r>
              <a:rPr lang="fr-FR" sz="2800" spc="60" dirty="0">
                <a:solidFill>
                  <a:srgbClr val="1C1C1A"/>
                </a:solidFill>
                <a:ea typeface="Poppins"/>
                <a:cs typeface="Poppins"/>
                <a:sym typeface="Poppins"/>
              </a:rPr>
              <a:t>Merci d’y avoir participé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34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2392" y="1797515"/>
            <a:ext cx="992463" cy="3744876"/>
            <a:chOff x="0" y="0"/>
            <a:chExt cx="1323284" cy="499316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23284" cy="1323284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56014" y="0"/>
                    </a:moveTo>
                    <a:lnTo>
                      <a:pt x="656786" y="0"/>
                    </a:lnTo>
                    <a:cubicBezTo>
                      <a:pt x="698163" y="0"/>
                      <a:pt x="737846" y="16437"/>
                      <a:pt x="767104" y="45696"/>
                    </a:cubicBezTo>
                    <a:cubicBezTo>
                      <a:pt x="796363" y="74954"/>
                      <a:pt x="812800" y="114637"/>
                      <a:pt x="812800" y="156014"/>
                    </a:cubicBezTo>
                    <a:lnTo>
                      <a:pt x="812800" y="656786"/>
                    </a:lnTo>
                    <a:cubicBezTo>
                      <a:pt x="812800" y="698163"/>
                      <a:pt x="796363" y="737846"/>
                      <a:pt x="767104" y="767104"/>
                    </a:cubicBezTo>
                    <a:cubicBezTo>
                      <a:pt x="737846" y="796363"/>
                      <a:pt x="698163" y="812800"/>
                      <a:pt x="656786" y="812800"/>
                    </a:cubicBezTo>
                    <a:lnTo>
                      <a:pt x="156014" y="812800"/>
                    </a:lnTo>
                    <a:cubicBezTo>
                      <a:pt x="114637" y="812800"/>
                      <a:pt x="74954" y="796363"/>
                      <a:pt x="45696" y="767104"/>
                    </a:cubicBezTo>
                    <a:cubicBezTo>
                      <a:pt x="16437" y="737846"/>
                      <a:pt x="0" y="698163"/>
                      <a:pt x="0" y="656786"/>
                    </a:cubicBezTo>
                    <a:lnTo>
                      <a:pt x="0" y="156014"/>
                    </a:lnTo>
                    <a:cubicBezTo>
                      <a:pt x="0" y="114637"/>
                      <a:pt x="16437" y="74954"/>
                      <a:pt x="45696" y="45696"/>
                    </a:cubicBezTo>
                    <a:cubicBezTo>
                      <a:pt x="74954" y="16437"/>
                      <a:pt x="114637" y="0"/>
                      <a:pt x="156014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319"/>
                  </a:lnSpc>
                  <a:spcBef>
                    <a:spcPct val="0"/>
                  </a:spcBef>
                </a:pPr>
                <a:r>
                  <a:rPr lang="fr-FR" sz="3799" b="1" noProof="0" dirty="0">
                    <a:solidFill>
                      <a:srgbClr val="000000"/>
                    </a:solidFill>
                    <a:latin typeface="Aptos" panose="020B0004020202020204" pitchFamily="34" charset="0"/>
                    <a:ea typeface="Gotham Bold"/>
                    <a:cs typeface="Gotham Bold"/>
                    <a:sym typeface="Gotham Bold"/>
                  </a:rPr>
                  <a:t>1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2414" y="3376031"/>
              <a:ext cx="677544" cy="700871"/>
              <a:chOff x="0" y="0"/>
              <a:chExt cx="812800" cy="84078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4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2414" y="1539184"/>
              <a:ext cx="677544" cy="700871"/>
              <a:chOff x="0" y="0"/>
              <a:chExt cx="812800" cy="84078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2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2414" y="4292297"/>
              <a:ext cx="677544" cy="700871"/>
              <a:chOff x="0" y="0"/>
              <a:chExt cx="812800" cy="84078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5</a:t>
                </a: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32414" y="2456423"/>
              <a:ext cx="677544" cy="700871"/>
              <a:chOff x="0" y="0"/>
              <a:chExt cx="812800" cy="84078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3</a:t>
                </a:r>
              </a:p>
            </p:txBody>
          </p:sp>
        </p:grpSp>
      </p:grp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43514" y="1778761"/>
            <a:ext cx="1004389" cy="3744876"/>
            <a:chOff x="0" y="0"/>
            <a:chExt cx="1339186" cy="4993168"/>
          </a:xfrm>
        </p:grpSpPr>
        <p:grpSp>
          <p:nvGrpSpPr>
            <p:cNvPr id="22" name="Group 22"/>
            <p:cNvGrpSpPr/>
            <p:nvPr/>
          </p:nvGrpSpPr>
          <p:grpSpPr>
            <a:xfrm>
              <a:off x="15902" y="917239"/>
              <a:ext cx="1323284" cy="1323284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56014" y="0"/>
                    </a:moveTo>
                    <a:lnTo>
                      <a:pt x="656786" y="0"/>
                    </a:lnTo>
                    <a:cubicBezTo>
                      <a:pt x="698163" y="0"/>
                      <a:pt x="737846" y="16437"/>
                      <a:pt x="767104" y="45696"/>
                    </a:cubicBezTo>
                    <a:cubicBezTo>
                      <a:pt x="796363" y="74954"/>
                      <a:pt x="812800" y="114637"/>
                      <a:pt x="812800" y="156014"/>
                    </a:cubicBezTo>
                    <a:lnTo>
                      <a:pt x="812800" y="656786"/>
                    </a:lnTo>
                    <a:cubicBezTo>
                      <a:pt x="812800" y="698163"/>
                      <a:pt x="796363" y="737846"/>
                      <a:pt x="767104" y="767104"/>
                    </a:cubicBezTo>
                    <a:cubicBezTo>
                      <a:pt x="737846" y="796363"/>
                      <a:pt x="698163" y="812800"/>
                      <a:pt x="656786" y="812800"/>
                    </a:cubicBezTo>
                    <a:lnTo>
                      <a:pt x="156014" y="812800"/>
                    </a:lnTo>
                    <a:cubicBezTo>
                      <a:pt x="114637" y="812800"/>
                      <a:pt x="74954" y="796363"/>
                      <a:pt x="45696" y="767104"/>
                    </a:cubicBezTo>
                    <a:cubicBezTo>
                      <a:pt x="16437" y="737846"/>
                      <a:pt x="0" y="698163"/>
                      <a:pt x="0" y="656786"/>
                    </a:cubicBezTo>
                    <a:lnTo>
                      <a:pt x="0" y="156014"/>
                    </a:lnTo>
                    <a:cubicBezTo>
                      <a:pt x="0" y="114637"/>
                      <a:pt x="16437" y="74954"/>
                      <a:pt x="45696" y="45696"/>
                    </a:cubicBezTo>
                    <a:cubicBezTo>
                      <a:pt x="74954" y="16437"/>
                      <a:pt x="114637" y="0"/>
                      <a:pt x="156014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319"/>
                  </a:lnSpc>
                  <a:spcBef>
                    <a:spcPct val="0"/>
                  </a:spcBef>
                </a:pPr>
                <a:r>
                  <a:rPr lang="fr-FR" sz="3799" b="1" noProof="0" dirty="0">
                    <a:solidFill>
                      <a:srgbClr val="000000"/>
                    </a:solidFill>
                    <a:latin typeface="Aptos" panose="020B0004020202020204" pitchFamily="34" charset="0"/>
                    <a:ea typeface="Gotham Bold"/>
                    <a:cs typeface="Gotham Bold"/>
                    <a:sym typeface="Gotham Bold"/>
                  </a:rPr>
                  <a:t>2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0" y="3376031"/>
              <a:ext cx="677544" cy="700871"/>
              <a:chOff x="0" y="0"/>
              <a:chExt cx="812800" cy="840783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4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0"/>
              <a:ext cx="677544" cy="700871"/>
              <a:chOff x="0" y="0"/>
              <a:chExt cx="812800" cy="84078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1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4292297"/>
              <a:ext cx="677544" cy="700871"/>
              <a:chOff x="0" y="0"/>
              <a:chExt cx="812800" cy="84078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5</a:t>
                </a: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2456423"/>
              <a:ext cx="677544" cy="700871"/>
              <a:chOff x="0" y="0"/>
              <a:chExt cx="812800" cy="840783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3</a:t>
                </a:r>
              </a:p>
            </p:txBody>
          </p:sp>
        </p:grpSp>
      </p:grpSp>
      <p:grpSp>
        <p:nvGrpSpPr>
          <p:cNvPr id="37" name="Group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18935" y="1754941"/>
            <a:ext cx="1016545" cy="3744876"/>
            <a:chOff x="0" y="0"/>
            <a:chExt cx="1355393" cy="4993168"/>
          </a:xfrm>
        </p:grpSpPr>
        <p:grpSp>
          <p:nvGrpSpPr>
            <p:cNvPr id="38" name="Group 38"/>
            <p:cNvGrpSpPr/>
            <p:nvPr/>
          </p:nvGrpSpPr>
          <p:grpSpPr>
            <a:xfrm>
              <a:off x="32109" y="1834009"/>
              <a:ext cx="1323284" cy="1323284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56014" y="0"/>
                    </a:moveTo>
                    <a:lnTo>
                      <a:pt x="656786" y="0"/>
                    </a:lnTo>
                    <a:cubicBezTo>
                      <a:pt x="698163" y="0"/>
                      <a:pt x="737846" y="16437"/>
                      <a:pt x="767104" y="45696"/>
                    </a:cubicBezTo>
                    <a:cubicBezTo>
                      <a:pt x="796363" y="74954"/>
                      <a:pt x="812800" y="114637"/>
                      <a:pt x="812800" y="156014"/>
                    </a:cubicBezTo>
                    <a:lnTo>
                      <a:pt x="812800" y="656786"/>
                    </a:lnTo>
                    <a:cubicBezTo>
                      <a:pt x="812800" y="698163"/>
                      <a:pt x="796363" y="737846"/>
                      <a:pt x="767104" y="767104"/>
                    </a:cubicBezTo>
                    <a:cubicBezTo>
                      <a:pt x="737846" y="796363"/>
                      <a:pt x="698163" y="812800"/>
                      <a:pt x="656786" y="812800"/>
                    </a:cubicBezTo>
                    <a:lnTo>
                      <a:pt x="156014" y="812800"/>
                    </a:lnTo>
                    <a:cubicBezTo>
                      <a:pt x="114637" y="812800"/>
                      <a:pt x="74954" y="796363"/>
                      <a:pt x="45696" y="767104"/>
                    </a:cubicBezTo>
                    <a:cubicBezTo>
                      <a:pt x="16437" y="737846"/>
                      <a:pt x="0" y="698163"/>
                      <a:pt x="0" y="656786"/>
                    </a:cubicBezTo>
                    <a:lnTo>
                      <a:pt x="0" y="156014"/>
                    </a:lnTo>
                    <a:cubicBezTo>
                      <a:pt x="0" y="114637"/>
                      <a:pt x="16437" y="74954"/>
                      <a:pt x="45696" y="45696"/>
                    </a:cubicBezTo>
                    <a:cubicBezTo>
                      <a:pt x="74954" y="16437"/>
                      <a:pt x="114637" y="0"/>
                      <a:pt x="156014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319"/>
                  </a:lnSpc>
                  <a:spcBef>
                    <a:spcPct val="0"/>
                  </a:spcBef>
                </a:pPr>
                <a:r>
                  <a:rPr lang="fr-FR" sz="3799" b="1" noProof="0" dirty="0">
                    <a:solidFill>
                      <a:srgbClr val="000000"/>
                    </a:solidFill>
                    <a:latin typeface="Aptos" panose="020B0004020202020204" pitchFamily="34" charset="0"/>
                    <a:ea typeface="Gotham Bold"/>
                    <a:cs typeface="Gotham Bold"/>
                    <a:sym typeface="Gotham Bold"/>
                  </a:rPr>
                  <a:t>3</a:t>
                </a: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6207" y="3376031"/>
              <a:ext cx="677544" cy="700871"/>
              <a:chOff x="0" y="0"/>
              <a:chExt cx="812800" cy="840783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4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0" y="917239"/>
              <a:ext cx="677544" cy="700871"/>
              <a:chOff x="0" y="0"/>
              <a:chExt cx="812800" cy="840783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2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6207" y="4292297"/>
              <a:ext cx="677544" cy="700871"/>
              <a:chOff x="0" y="0"/>
              <a:chExt cx="812800" cy="840783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5</a:t>
                </a: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0" y="0"/>
              <a:ext cx="677544" cy="700871"/>
              <a:chOff x="0" y="0"/>
              <a:chExt cx="812800" cy="840783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1</a:t>
                </a:r>
              </a:p>
            </p:txBody>
          </p:sp>
        </p:grpSp>
      </p:grpSp>
      <p:grpSp>
        <p:nvGrpSpPr>
          <p:cNvPr id="53" name="Group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1738" y="5891987"/>
            <a:ext cx="1004389" cy="3744876"/>
            <a:chOff x="0" y="0"/>
            <a:chExt cx="1339186" cy="4993168"/>
          </a:xfrm>
        </p:grpSpPr>
        <p:grpSp>
          <p:nvGrpSpPr>
            <p:cNvPr id="54" name="Group 54"/>
            <p:cNvGrpSpPr/>
            <p:nvPr/>
          </p:nvGrpSpPr>
          <p:grpSpPr>
            <a:xfrm>
              <a:off x="15902" y="2753618"/>
              <a:ext cx="1323284" cy="1323284"/>
              <a:chOff x="0" y="0"/>
              <a:chExt cx="812800" cy="8128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56014" y="0"/>
                    </a:moveTo>
                    <a:lnTo>
                      <a:pt x="656786" y="0"/>
                    </a:lnTo>
                    <a:cubicBezTo>
                      <a:pt x="698163" y="0"/>
                      <a:pt x="737846" y="16437"/>
                      <a:pt x="767104" y="45696"/>
                    </a:cubicBezTo>
                    <a:cubicBezTo>
                      <a:pt x="796363" y="74954"/>
                      <a:pt x="812800" y="114637"/>
                      <a:pt x="812800" y="156014"/>
                    </a:cubicBezTo>
                    <a:lnTo>
                      <a:pt x="812800" y="656786"/>
                    </a:lnTo>
                    <a:cubicBezTo>
                      <a:pt x="812800" y="698163"/>
                      <a:pt x="796363" y="737846"/>
                      <a:pt x="767104" y="767104"/>
                    </a:cubicBezTo>
                    <a:cubicBezTo>
                      <a:pt x="737846" y="796363"/>
                      <a:pt x="698163" y="812800"/>
                      <a:pt x="656786" y="812800"/>
                    </a:cubicBezTo>
                    <a:lnTo>
                      <a:pt x="156014" y="812800"/>
                    </a:lnTo>
                    <a:cubicBezTo>
                      <a:pt x="114637" y="812800"/>
                      <a:pt x="74954" y="796363"/>
                      <a:pt x="45696" y="767104"/>
                    </a:cubicBezTo>
                    <a:cubicBezTo>
                      <a:pt x="16437" y="737846"/>
                      <a:pt x="0" y="698163"/>
                      <a:pt x="0" y="656786"/>
                    </a:cubicBezTo>
                    <a:lnTo>
                      <a:pt x="0" y="156014"/>
                    </a:lnTo>
                    <a:cubicBezTo>
                      <a:pt x="0" y="114637"/>
                      <a:pt x="16437" y="74954"/>
                      <a:pt x="45696" y="45696"/>
                    </a:cubicBezTo>
                    <a:cubicBezTo>
                      <a:pt x="74954" y="16437"/>
                      <a:pt x="114637" y="0"/>
                      <a:pt x="156014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319"/>
                  </a:lnSpc>
                  <a:spcBef>
                    <a:spcPct val="0"/>
                  </a:spcBef>
                </a:pPr>
                <a:r>
                  <a:rPr lang="fr-FR" sz="3799" b="1" noProof="0" dirty="0">
                    <a:solidFill>
                      <a:srgbClr val="000000"/>
                    </a:solidFill>
                    <a:latin typeface="Aptos" panose="020B0004020202020204" pitchFamily="34" charset="0"/>
                    <a:ea typeface="Gotham Bold"/>
                    <a:cs typeface="Gotham Bold"/>
                    <a:sym typeface="Gotham Bold"/>
                  </a:rPr>
                  <a:t>4</a:t>
                </a:r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15902" y="0"/>
              <a:ext cx="677544" cy="700871"/>
              <a:chOff x="0" y="0"/>
              <a:chExt cx="812800" cy="840783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1</a:t>
                </a:r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15902" y="917239"/>
              <a:ext cx="677544" cy="700871"/>
              <a:chOff x="0" y="0"/>
              <a:chExt cx="812800" cy="840783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2</a:t>
                </a:r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0" y="4292297"/>
              <a:ext cx="677544" cy="700871"/>
              <a:chOff x="0" y="0"/>
              <a:chExt cx="812800" cy="840783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E5E5E5">
                  <a:alpha val="54902"/>
                </a:srgbClr>
              </a:solidFill>
              <a:ln w="28575" cap="sq">
                <a:solidFill>
                  <a:srgbClr val="F6F5F4">
                    <a:alpha val="54902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413F3D">
                        <a:alpha val="54902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5</a:t>
                </a: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0" y="1834009"/>
              <a:ext cx="677544" cy="700871"/>
              <a:chOff x="0" y="0"/>
              <a:chExt cx="812800" cy="840783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3</a:t>
                </a:r>
              </a:p>
            </p:txBody>
          </p:sp>
        </p:grpSp>
      </p:grpSp>
      <p:grpSp>
        <p:nvGrpSpPr>
          <p:cNvPr id="69" name="Group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34150" y="5891987"/>
            <a:ext cx="1040088" cy="3744876"/>
            <a:chOff x="0" y="0"/>
            <a:chExt cx="1386784" cy="4993168"/>
          </a:xfrm>
        </p:grpSpPr>
        <p:grpSp>
          <p:nvGrpSpPr>
            <p:cNvPr id="70" name="Group 70"/>
            <p:cNvGrpSpPr/>
            <p:nvPr/>
          </p:nvGrpSpPr>
          <p:grpSpPr>
            <a:xfrm>
              <a:off x="63500" y="3669884"/>
              <a:ext cx="1323284" cy="1323284"/>
              <a:chOff x="0" y="0"/>
              <a:chExt cx="812800" cy="81280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56014" y="0"/>
                    </a:moveTo>
                    <a:lnTo>
                      <a:pt x="656786" y="0"/>
                    </a:lnTo>
                    <a:cubicBezTo>
                      <a:pt x="698163" y="0"/>
                      <a:pt x="737846" y="16437"/>
                      <a:pt x="767104" y="45696"/>
                    </a:cubicBezTo>
                    <a:cubicBezTo>
                      <a:pt x="796363" y="74954"/>
                      <a:pt x="812800" y="114637"/>
                      <a:pt x="812800" y="156014"/>
                    </a:cubicBezTo>
                    <a:lnTo>
                      <a:pt x="812800" y="656786"/>
                    </a:lnTo>
                    <a:cubicBezTo>
                      <a:pt x="812800" y="698163"/>
                      <a:pt x="796363" y="737846"/>
                      <a:pt x="767104" y="767104"/>
                    </a:cubicBezTo>
                    <a:cubicBezTo>
                      <a:pt x="737846" y="796363"/>
                      <a:pt x="698163" y="812800"/>
                      <a:pt x="656786" y="812800"/>
                    </a:cubicBezTo>
                    <a:lnTo>
                      <a:pt x="156014" y="812800"/>
                    </a:lnTo>
                    <a:cubicBezTo>
                      <a:pt x="114637" y="812800"/>
                      <a:pt x="74954" y="796363"/>
                      <a:pt x="45696" y="767104"/>
                    </a:cubicBezTo>
                    <a:cubicBezTo>
                      <a:pt x="16437" y="737846"/>
                      <a:pt x="0" y="698163"/>
                      <a:pt x="0" y="656786"/>
                    </a:cubicBezTo>
                    <a:lnTo>
                      <a:pt x="0" y="156014"/>
                    </a:lnTo>
                    <a:cubicBezTo>
                      <a:pt x="0" y="114637"/>
                      <a:pt x="16437" y="74954"/>
                      <a:pt x="45696" y="45696"/>
                    </a:cubicBezTo>
                    <a:cubicBezTo>
                      <a:pt x="74954" y="16437"/>
                      <a:pt x="114637" y="0"/>
                      <a:pt x="156014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319"/>
                  </a:lnSpc>
                  <a:spcBef>
                    <a:spcPct val="0"/>
                  </a:spcBef>
                </a:pPr>
                <a:r>
                  <a:rPr lang="fr-FR" sz="3799" b="1" noProof="0" dirty="0">
                    <a:solidFill>
                      <a:srgbClr val="000000"/>
                    </a:solidFill>
                    <a:latin typeface="Aptos" panose="020B0004020202020204" pitchFamily="34" charset="0"/>
                    <a:ea typeface="Gotham Bold"/>
                    <a:cs typeface="Gotham Bold"/>
                    <a:sym typeface="Gotham Bold"/>
                  </a:rPr>
                  <a:t>5</a:t>
                </a:r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>
              <a:off x="0" y="1836847"/>
              <a:ext cx="677544" cy="700871"/>
              <a:chOff x="0" y="0"/>
              <a:chExt cx="812800" cy="840783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3</a:t>
                </a: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0" y="0"/>
              <a:ext cx="677544" cy="700871"/>
              <a:chOff x="0" y="0"/>
              <a:chExt cx="812800" cy="840783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1</a:t>
                </a: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0" y="2753113"/>
              <a:ext cx="677544" cy="700871"/>
              <a:chOff x="0" y="0"/>
              <a:chExt cx="812800" cy="840783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4</a:t>
                </a: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0" y="917239"/>
              <a:ext cx="677544" cy="700871"/>
              <a:chOff x="0" y="0"/>
              <a:chExt cx="812800" cy="840783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812800" cy="84078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40783">
                    <a:moveTo>
                      <a:pt x="304705" y="0"/>
                    </a:moveTo>
                    <a:lnTo>
                      <a:pt x="508095" y="0"/>
                    </a:lnTo>
                    <a:cubicBezTo>
                      <a:pt x="588908" y="0"/>
                      <a:pt x="666411" y="32103"/>
                      <a:pt x="723554" y="89246"/>
                    </a:cubicBezTo>
                    <a:cubicBezTo>
                      <a:pt x="780697" y="146389"/>
                      <a:pt x="812800" y="223892"/>
                      <a:pt x="812800" y="304705"/>
                    </a:cubicBezTo>
                    <a:lnTo>
                      <a:pt x="812800" y="536078"/>
                    </a:lnTo>
                    <a:cubicBezTo>
                      <a:pt x="812800" y="616891"/>
                      <a:pt x="780697" y="694394"/>
                      <a:pt x="723554" y="751537"/>
                    </a:cubicBezTo>
                    <a:cubicBezTo>
                      <a:pt x="666411" y="808681"/>
                      <a:pt x="588908" y="840783"/>
                      <a:pt x="508095" y="840783"/>
                    </a:cubicBezTo>
                    <a:lnTo>
                      <a:pt x="304705" y="840783"/>
                    </a:lnTo>
                    <a:cubicBezTo>
                      <a:pt x="223892" y="840783"/>
                      <a:pt x="146389" y="808681"/>
                      <a:pt x="89246" y="751537"/>
                    </a:cubicBezTo>
                    <a:cubicBezTo>
                      <a:pt x="32103" y="694394"/>
                      <a:pt x="0" y="616891"/>
                      <a:pt x="0" y="536078"/>
                    </a:cubicBezTo>
                    <a:lnTo>
                      <a:pt x="0" y="304705"/>
                    </a:lnTo>
                    <a:cubicBezTo>
                      <a:pt x="0" y="223892"/>
                      <a:pt x="32103" y="146389"/>
                      <a:pt x="89246" y="89246"/>
                    </a:cubicBezTo>
                    <a:cubicBezTo>
                      <a:pt x="146389" y="32103"/>
                      <a:pt x="223892" y="0"/>
                      <a:pt x="304705" y="0"/>
                    </a:cubicBezTo>
                    <a:close/>
                  </a:path>
                </a:pathLst>
              </a:custGeom>
              <a:solidFill>
                <a:srgbClr val="FFF9CD">
                  <a:alpha val="69804"/>
                </a:srgbClr>
              </a:solidFill>
              <a:ln w="28575" cap="sq">
                <a:solidFill>
                  <a:srgbClr val="FFFCEA">
                    <a:alpha val="69804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38100"/>
                <a:ext cx="812800" cy="8788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  <a:spcBef>
                    <a:spcPct val="0"/>
                  </a:spcBef>
                </a:pPr>
                <a:r>
                  <a:rPr lang="fr-FR" sz="1999" noProof="0" dirty="0">
                    <a:solidFill>
                      <a:srgbClr val="746501">
                        <a:alpha val="69804"/>
                      </a:srgbClr>
                    </a:solidFill>
                    <a:latin typeface="Aptos" panose="020B0004020202020204" pitchFamily="34" charset="0"/>
                    <a:ea typeface="Gotham"/>
                    <a:cs typeface="Gotham"/>
                    <a:sym typeface="Gotham"/>
                  </a:rPr>
                  <a:t>2</a:t>
                </a:r>
              </a:p>
            </p:txBody>
          </p:sp>
        </p:grpSp>
      </p:grpSp>
      <p:sp>
        <p:nvSpPr>
          <p:cNvPr id="85" name="Freeform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01165" y="4627230"/>
            <a:ext cx="823327" cy="573241"/>
          </a:xfrm>
          <a:custGeom>
            <a:avLst/>
            <a:gdLst/>
            <a:ahLst/>
            <a:cxnLst/>
            <a:rect l="l" t="t" r="r" b="b"/>
            <a:pathLst>
              <a:path w="823327" h="573241">
                <a:moveTo>
                  <a:pt x="0" y="0"/>
                </a:moveTo>
                <a:lnTo>
                  <a:pt x="823326" y="0"/>
                </a:lnTo>
                <a:lnTo>
                  <a:pt x="823326" y="573241"/>
                </a:lnTo>
                <a:lnTo>
                  <a:pt x="0" y="573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87" name="Freeform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74579" y="4267045"/>
            <a:ext cx="781837" cy="1051370"/>
          </a:xfrm>
          <a:custGeom>
            <a:avLst/>
            <a:gdLst/>
            <a:ahLst/>
            <a:cxnLst/>
            <a:rect l="l" t="t" r="r" b="b"/>
            <a:pathLst>
              <a:path w="781837" h="1051370">
                <a:moveTo>
                  <a:pt x="0" y="0"/>
                </a:moveTo>
                <a:lnTo>
                  <a:pt x="781837" y="0"/>
                </a:lnTo>
                <a:lnTo>
                  <a:pt x="781837" y="1051370"/>
                </a:lnTo>
                <a:lnTo>
                  <a:pt x="0" y="10513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88" name="Freeform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59470" y="5917787"/>
            <a:ext cx="906715" cy="1078888"/>
          </a:xfrm>
          <a:custGeom>
            <a:avLst/>
            <a:gdLst/>
            <a:ahLst/>
            <a:cxnLst/>
            <a:rect l="l" t="t" r="r" b="b"/>
            <a:pathLst>
              <a:path w="906715" h="1078888">
                <a:moveTo>
                  <a:pt x="0" y="0"/>
                </a:moveTo>
                <a:lnTo>
                  <a:pt x="906716" y="0"/>
                </a:lnTo>
                <a:lnTo>
                  <a:pt x="906716" y="1078887"/>
                </a:lnTo>
                <a:lnTo>
                  <a:pt x="0" y="10788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grpSp>
        <p:nvGrpSpPr>
          <p:cNvPr id="89" name="Group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390732" y="5940020"/>
            <a:ext cx="1438595" cy="1438595"/>
            <a:chOff x="0" y="0"/>
            <a:chExt cx="1918126" cy="1918126"/>
          </a:xfrm>
        </p:grpSpPr>
        <p:grpSp>
          <p:nvGrpSpPr>
            <p:cNvPr id="90" name="Group 90"/>
            <p:cNvGrpSpPr/>
            <p:nvPr/>
          </p:nvGrpSpPr>
          <p:grpSpPr>
            <a:xfrm>
              <a:off x="0" y="0"/>
              <a:ext cx="1918126" cy="1918126"/>
              <a:chOff x="0" y="0"/>
              <a:chExt cx="812800" cy="812800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93" name="Freeform 93"/>
            <p:cNvSpPr/>
            <p:nvPr/>
          </p:nvSpPr>
          <p:spPr>
            <a:xfrm>
              <a:off x="577559" y="476910"/>
              <a:ext cx="763008" cy="964307"/>
            </a:xfrm>
            <a:custGeom>
              <a:avLst/>
              <a:gdLst/>
              <a:ahLst/>
              <a:cxnLst/>
              <a:rect l="l" t="t" r="r" b="b"/>
              <a:pathLst>
                <a:path w="763008" h="964307">
                  <a:moveTo>
                    <a:pt x="0" y="0"/>
                  </a:moveTo>
                  <a:lnTo>
                    <a:pt x="763008" y="0"/>
                  </a:lnTo>
                  <a:lnTo>
                    <a:pt x="763008" y="964306"/>
                  </a:lnTo>
                  <a:lnTo>
                    <a:pt x="0" y="964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95" name="AutoShape 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09373" y="2722635"/>
            <a:ext cx="3825519" cy="33284"/>
          </a:xfrm>
          <a:prstGeom prst="line">
            <a:avLst/>
          </a:prstGeom>
          <a:ln w="142875" cap="flat">
            <a:solidFill>
              <a:srgbClr val="FBDE1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grpSp>
        <p:nvGrpSpPr>
          <p:cNvPr id="96" name="Group 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608964" y="2567506"/>
            <a:ext cx="428502" cy="428502"/>
            <a:chOff x="0" y="0"/>
            <a:chExt cx="812800" cy="8128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99" name="Freeform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21397" y="2282802"/>
            <a:ext cx="821424" cy="821424"/>
          </a:xfrm>
          <a:custGeom>
            <a:avLst/>
            <a:gdLst/>
            <a:ahLst/>
            <a:cxnLst/>
            <a:rect l="l" t="t" r="r" b="b"/>
            <a:pathLst>
              <a:path w="821424" h="821424">
                <a:moveTo>
                  <a:pt x="0" y="0"/>
                </a:moveTo>
                <a:lnTo>
                  <a:pt x="821424" y="0"/>
                </a:lnTo>
                <a:lnTo>
                  <a:pt x="821424" y="821424"/>
                </a:lnTo>
                <a:lnTo>
                  <a:pt x="0" y="8214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grpSp>
        <p:nvGrpSpPr>
          <p:cNvPr id="102" name="Group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1495975" y="1732121"/>
            <a:ext cx="88236" cy="457132"/>
            <a:chOff x="0" y="0"/>
            <a:chExt cx="22484" cy="116484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2484" cy="116484"/>
            </a:xfrm>
            <a:custGeom>
              <a:avLst/>
              <a:gdLst/>
              <a:ahLst/>
              <a:cxnLst/>
              <a:rect l="l" t="t" r="r" b="b"/>
              <a:pathLst>
                <a:path w="22484" h="116484">
                  <a:moveTo>
                    <a:pt x="11242" y="0"/>
                  </a:moveTo>
                  <a:lnTo>
                    <a:pt x="11242" y="0"/>
                  </a:lnTo>
                  <a:cubicBezTo>
                    <a:pt x="14224" y="0"/>
                    <a:pt x="17083" y="1184"/>
                    <a:pt x="19191" y="3293"/>
                  </a:cubicBezTo>
                  <a:cubicBezTo>
                    <a:pt x="21300" y="5401"/>
                    <a:pt x="22484" y="8260"/>
                    <a:pt x="22484" y="11242"/>
                  </a:cubicBezTo>
                  <a:lnTo>
                    <a:pt x="22484" y="105242"/>
                  </a:lnTo>
                  <a:cubicBezTo>
                    <a:pt x="22484" y="108224"/>
                    <a:pt x="21300" y="111083"/>
                    <a:pt x="19191" y="113192"/>
                  </a:cubicBezTo>
                  <a:cubicBezTo>
                    <a:pt x="17083" y="115300"/>
                    <a:pt x="14224" y="116484"/>
                    <a:pt x="11242" y="116484"/>
                  </a:cubicBezTo>
                  <a:lnTo>
                    <a:pt x="11242" y="116484"/>
                  </a:lnTo>
                  <a:cubicBezTo>
                    <a:pt x="8260" y="116484"/>
                    <a:pt x="5401" y="115300"/>
                    <a:pt x="3293" y="113192"/>
                  </a:cubicBezTo>
                  <a:cubicBezTo>
                    <a:pt x="1184" y="111083"/>
                    <a:pt x="0" y="108224"/>
                    <a:pt x="0" y="105242"/>
                  </a:cubicBezTo>
                  <a:lnTo>
                    <a:pt x="0" y="11242"/>
                  </a:lnTo>
                  <a:cubicBezTo>
                    <a:pt x="0" y="8260"/>
                    <a:pt x="1184" y="5401"/>
                    <a:pt x="3293" y="3293"/>
                  </a:cubicBezTo>
                  <a:cubicBezTo>
                    <a:pt x="5401" y="1184"/>
                    <a:pt x="8260" y="0"/>
                    <a:pt x="11242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0" y="-57150"/>
              <a:ext cx="22484" cy="17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07" name="Group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578519" y="7804927"/>
            <a:ext cx="1063331" cy="946808"/>
            <a:chOff x="-1" y="1"/>
            <a:chExt cx="1417775" cy="1262410"/>
          </a:xfrm>
        </p:grpSpPr>
        <p:sp>
          <p:nvSpPr>
            <p:cNvPr id="108" name="Freeform 108"/>
            <p:cNvSpPr/>
            <p:nvPr/>
          </p:nvSpPr>
          <p:spPr>
            <a:xfrm rot="-5400000">
              <a:off x="77682" y="-77682"/>
              <a:ext cx="1262410" cy="1417775"/>
            </a:xfrm>
            <a:custGeom>
              <a:avLst/>
              <a:gdLst/>
              <a:ahLst/>
              <a:cxnLst/>
              <a:rect l="l" t="t" r="r" b="b"/>
              <a:pathLst>
                <a:path w="1262410" h="1417775">
                  <a:moveTo>
                    <a:pt x="0" y="0"/>
                  </a:moveTo>
                  <a:lnTo>
                    <a:pt x="1262411" y="0"/>
                  </a:lnTo>
                  <a:lnTo>
                    <a:pt x="1262411" y="1417775"/>
                  </a:lnTo>
                  <a:lnTo>
                    <a:pt x="0" y="1417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363225" y="55677"/>
              <a:ext cx="537003" cy="968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24"/>
                </a:lnSpc>
              </a:pPr>
              <a:r>
                <a:rPr lang="fr-FR" sz="3661" b="1" spc="54" noProof="0" dirty="0">
                  <a:solidFill>
                    <a:srgbClr val="000000"/>
                  </a:solidFill>
                  <a:latin typeface="Aptos" panose="020B0004020202020204" pitchFamily="34" charset="0"/>
                  <a:ea typeface="Poppins Bold"/>
                  <a:cs typeface="Poppins Bold"/>
                  <a:sym typeface="Poppins Bold"/>
                </a:rPr>
                <a:t>3</a:t>
              </a:r>
            </a:p>
          </p:txBody>
        </p:sp>
      </p:grpSp>
      <p:grpSp>
        <p:nvGrpSpPr>
          <p:cNvPr id="110" name="Group 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313935" y="7948666"/>
            <a:ext cx="2400962" cy="526890"/>
            <a:chOff x="0" y="0"/>
            <a:chExt cx="2662903" cy="702520"/>
          </a:xfrm>
        </p:grpSpPr>
        <p:grpSp>
          <p:nvGrpSpPr>
            <p:cNvPr id="111" name="Group 111"/>
            <p:cNvGrpSpPr/>
            <p:nvPr/>
          </p:nvGrpSpPr>
          <p:grpSpPr>
            <a:xfrm>
              <a:off x="0" y="0"/>
              <a:ext cx="2662903" cy="702520"/>
              <a:chOff x="0" y="0"/>
              <a:chExt cx="526006" cy="138769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526006" cy="138769"/>
              </a:xfrm>
              <a:custGeom>
                <a:avLst/>
                <a:gdLst/>
                <a:ahLst/>
                <a:cxnLst/>
                <a:rect l="l" t="t" r="r" b="b"/>
                <a:pathLst>
                  <a:path w="526006" h="138769">
                    <a:moveTo>
                      <a:pt x="69385" y="0"/>
                    </a:moveTo>
                    <a:lnTo>
                      <a:pt x="456621" y="0"/>
                    </a:lnTo>
                    <a:cubicBezTo>
                      <a:pt x="475023" y="0"/>
                      <a:pt x="492671" y="7310"/>
                      <a:pt x="505683" y="20322"/>
                    </a:cubicBezTo>
                    <a:cubicBezTo>
                      <a:pt x="518695" y="33334"/>
                      <a:pt x="526006" y="50983"/>
                      <a:pt x="526006" y="69385"/>
                    </a:cubicBezTo>
                    <a:lnTo>
                      <a:pt x="526006" y="69385"/>
                    </a:lnTo>
                    <a:cubicBezTo>
                      <a:pt x="526006" y="87787"/>
                      <a:pt x="518695" y="105435"/>
                      <a:pt x="505683" y="118447"/>
                    </a:cubicBezTo>
                    <a:cubicBezTo>
                      <a:pt x="492671" y="131459"/>
                      <a:pt x="475023" y="138769"/>
                      <a:pt x="456621" y="138769"/>
                    </a:cubicBezTo>
                    <a:lnTo>
                      <a:pt x="69385" y="138769"/>
                    </a:lnTo>
                    <a:cubicBezTo>
                      <a:pt x="50983" y="138769"/>
                      <a:pt x="33334" y="131459"/>
                      <a:pt x="20322" y="118447"/>
                    </a:cubicBezTo>
                    <a:cubicBezTo>
                      <a:pt x="7310" y="105435"/>
                      <a:pt x="0" y="87787"/>
                      <a:pt x="0" y="69385"/>
                    </a:cubicBezTo>
                    <a:lnTo>
                      <a:pt x="0" y="69385"/>
                    </a:lnTo>
                    <a:cubicBezTo>
                      <a:pt x="0" y="50983"/>
                      <a:pt x="7310" y="33334"/>
                      <a:pt x="20322" y="20322"/>
                    </a:cubicBezTo>
                    <a:cubicBezTo>
                      <a:pt x="33334" y="7310"/>
                      <a:pt x="50983" y="0"/>
                      <a:pt x="69385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0" y="-38100"/>
                <a:ext cx="526006" cy="1768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114" name="Freeform 114"/>
            <p:cNvSpPr/>
            <p:nvPr/>
          </p:nvSpPr>
          <p:spPr>
            <a:xfrm>
              <a:off x="403109" y="169307"/>
              <a:ext cx="287940" cy="363905"/>
            </a:xfrm>
            <a:custGeom>
              <a:avLst/>
              <a:gdLst/>
              <a:ahLst/>
              <a:cxnLst/>
              <a:rect l="l" t="t" r="r" b="b"/>
              <a:pathLst>
                <a:path w="287940" h="363905">
                  <a:moveTo>
                    <a:pt x="0" y="0"/>
                  </a:moveTo>
                  <a:lnTo>
                    <a:pt x="287941" y="0"/>
                  </a:lnTo>
                  <a:lnTo>
                    <a:pt x="287941" y="363906"/>
                  </a:lnTo>
                  <a:lnTo>
                    <a:pt x="0" y="363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943521" y="38143"/>
              <a:ext cx="1264920" cy="549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fr-FR" sz="2400" b="1" spc="36" noProof="0" dirty="0">
                  <a:solidFill>
                    <a:srgbClr val="000000"/>
                  </a:solidFill>
                  <a:latin typeface="Aptos" panose="020B0004020202020204" pitchFamily="34" charset="0"/>
                  <a:ea typeface="Poppins"/>
                  <a:cs typeface="Poppins"/>
                  <a:sym typeface="Poppins"/>
                </a:rPr>
                <a:t>Pause</a:t>
              </a:r>
            </a:p>
          </p:txBody>
        </p:sp>
      </p:grpSp>
      <p:sp>
        <p:nvSpPr>
          <p:cNvPr id="117" name="Espace réservé du numéro de diapositive 116">
            <a:extLst>
              <a:ext uri="{FF2B5EF4-FFF2-40B4-BE49-F238E27FC236}">
                <a16:creationId xmlns:a16="http://schemas.microsoft.com/office/drawing/2014/main" id="{3A48BF9B-3D24-FDE3-6EDF-96F5DA19A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>
                <a:latin typeface="Aptos" panose="020B0004020202020204" pitchFamily="34" charset="0"/>
              </a:rPr>
              <a:pPr/>
              <a:t>4</a:t>
            </a:fld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18" name="Espace réservé du pied de page 117">
            <a:extLst>
              <a:ext uri="{FF2B5EF4-FFF2-40B4-BE49-F238E27FC236}">
                <a16:creationId xmlns:a16="http://schemas.microsoft.com/office/drawing/2014/main" id="{DFDFE0A8-A2A4-01A3-484A-611A7A8EE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2000" noProof="0">
                <a:latin typeface="Aptos" panose="020B0004020202020204" pitchFamily="34" charset="0"/>
              </a:rPr>
              <a:t>XX</a:t>
            </a:r>
            <a:endParaRPr lang="fr-FR" sz="2000" noProof="0" dirty="0">
              <a:latin typeface="Aptos" panose="020B00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22B7E6-AC59-FB39-9C8E-1700ABCF73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381000" y="499278"/>
            <a:ext cx="6073527" cy="532356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l"/>
            <a:r>
              <a:rPr lang="fr-FR" sz="3200" b="1" dirty="0">
                <a:latin typeface="Aptos" panose="020B0004020202020204" pitchFamily="34" charset="0"/>
                <a:cs typeface="Poppins" panose="00000500000000000000" pitchFamily="2" charset="0"/>
              </a:rPr>
              <a:t>Éléments graphiques à copier</a:t>
            </a:r>
          </a:p>
        </p:txBody>
      </p: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AC953FAA-1DC9-D3C8-5831-F8A7057C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50449" y="4313224"/>
            <a:ext cx="3043488" cy="4960279"/>
            <a:chOff x="5432223" y="3670790"/>
            <a:chExt cx="3817519" cy="5962592"/>
          </a:xfrm>
        </p:grpSpPr>
        <p:sp>
          <p:nvSpPr>
            <p:cNvPr id="119" name="Freeform 33">
              <a:extLst>
                <a:ext uri="{FF2B5EF4-FFF2-40B4-BE49-F238E27FC236}">
                  <a16:creationId xmlns:a16="http://schemas.microsoft.com/office/drawing/2014/main" id="{B0AE3739-0D34-EE7D-7EA1-49CEB9B92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85517" y="3670790"/>
              <a:ext cx="2124043" cy="2124043"/>
            </a:xfrm>
            <a:custGeom>
              <a:avLst/>
              <a:gdLst/>
              <a:ahLst/>
              <a:cxnLst/>
              <a:rect l="l" t="t" r="r" b="b"/>
              <a:pathLst>
                <a:path w="2124043" h="2124043">
                  <a:moveTo>
                    <a:pt x="0" y="0"/>
                  </a:moveTo>
                  <a:lnTo>
                    <a:pt x="2124043" y="0"/>
                  </a:lnTo>
                  <a:lnTo>
                    <a:pt x="2124043" y="2124043"/>
                  </a:lnTo>
                  <a:lnTo>
                    <a:pt x="0" y="2124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grpSp>
          <p:nvGrpSpPr>
            <p:cNvPr id="120" name="Groupe 119">
              <a:extLst>
                <a:ext uri="{FF2B5EF4-FFF2-40B4-BE49-F238E27FC236}">
                  <a16:creationId xmlns:a16="http://schemas.microsoft.com/office/drawing/2014/main" id="{BA2091C8-0B7C-351B-5C90-163EF2754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432223" y="3746990"/>
              <a:ext cx="3817519" cy="5886392"/>
              <a:chOff x="5432223" y="3746990"/>
              <a:chExt cx="3817519" cy="5886392"/>
            </a:xfrm>
          </p:grpSpPr>
          <p:grpSp>
            <p:nvGrpSpPr>
              <p:cNvPr id="121" name="Group 30">
                <a:extLst>
                  <a:ext uri="{FF2B5EF4-FFF2-40B4-BE49-F238E27FC236}">
                    <a16:creationId xmlns:a16="http://schemas.microsoft.com/office/drawing/2014/main" id="{92984EE4-E501-0865-AF5B-A654677887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 rot="-10800000">
                <a:off x="5432223" y="4830928"/>
                <a:ext cx="3817519" cy="4802454"/>
                <a:chOff x="0" y="-66675"/>
                <a:chExt cx="678607" cy="853690"/>
              </a:xfrm>
            </p:grpSpPr>
            <p:sp>
              <p:nvSpPr>
                <p:cNvPr id="125" name="Freeform 31">
                  <a:extLst>
                    <a:ext uri="{FF2B5EF4-FFF2-40B4-BE49-F238E27FC236}">
                      <a16:creationId xmlns:a16="http://schemas.microsoft.com/office/drawing/2014/main" id="{2B7D36A2-79A3-B519-99AB-672E78156326}"/>
                    </a:ext>
                  </a:extLst>
                </p:cNvPr>
                <p:cNvSpPr/>
                <p:nvPr/>
              </p:nvSpPr>
              <p:spPr>
                <a:xfrm>
                  <a:off x="27170" y="0"/>
                  <a:ext cx="602700" cy="787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607" h="787015">
                      <a:moveTo>
                        <a:pt x="678607" y="23766"/>
                      </a:moveTo>
                      <a:lnTo>
                        <a:pt x="678607" y="652845"/>
                      </a:lnTo>
                      <a:cubicBezTo>
                        <a:pt x="678607" y="667047"/>
                        <a:pt x="669543" y="679664"/>
                        <a:pt x="656085" y="684198"/>
                      </a:cubicBezTo>
                      <a:lnTo>
                        <a:pt x="361825" y="783324"/>
                      </a:lnTo>
                      <a:cubicBezTo>
                        <a:pt x="347214" y="788246"/>
                        <a:pt x="331393" y="788246"/>
                        <a:pt x="316781" y="783324"/>
                      </a:cubicBezTo>
                      <a:lnTo>
                        <a:pt x="22522" y="684198"/>
                      </a:lnTo>
                      <a:cubicBezTo>
                        <a:pt x="9064" y="679664"/>
                        <a:pt x="0" y="667047"/>
                        <a:pt x="0" y="652845"/>
                      </a:cubicBezTo>
                      <a:lnTo>
                        <a:pt x="0" y="23766"/>
                      </a:lnTo>
                      <a:cubicBezTo>
                        <a:pt x="0" y="10640"/>
                        <a:pt x="10640" y="0"/>
                        <a:pt x="23766" y="0"/>
                      </a:cubicBezTo>
                      <a:lnTo>
                        <a:pt x="654841" y="0"/>
                      </a:lnTo>
                      <a:cubicBezTo>
                        <a:pt x="661144" y="0"/>
                        <a:pt x="667189" y="2504"/>
                        <a:pt x="671646" y="6961"/>
                      </a:cubicBezTo>
                      <a:cubicBezTo>
                        <a:pt x="676103" y="11418"/>
                        <a:pt x="678607" y="17463"/>
                        <a:pt x="678607" y="23766"/>
                      </a:cubicBezTo>
                      <a:close/>
                    </a:path>
                  </a:pathLst>
                </a:custGeom>
                <a:solidFill>
                  <a:srgbClr val="FFFCEA"/>
                </a:solidFill>
                <a:ln w="114300" cap="sq">
                  <a:solidFill>
                    <a:srgbClr val="FBDE17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126" name="TextBox 32">
                  <a:extLst>
                    <a:ext uri="{FF2B5EF4-FFF2-40B4-BE49-F238E27FC236}">
                      <a16:creationId xmlns:a16="http://schemas.microsoft.com/office/drawing/2014/main" id="{0F6DD560-C69C-1272-2912-F9FD30B57AB1}"/>
                    </a:ext>
                  </a:extLst>
                </p:cNvPr>
                <p:cNvSpPr txBox="1"/>
                <p:nvPr/>
              </p:nvSpPr>
              <p:spPr>
                <a:xfrm>
                  <a:off x="0" y="-66675"/>
                  <a:ext cx="678607" cy="743286"/>
                </a:xfrm>
                <a:prstGeom prst="rect">
                  <a:avLst/>
                </a:prstGeom>
              </p:spPr>
              <p:txBody>
                <a:bodyPr lIns="45667" tIns="45667" rIns="45667" bIns="45667" rtlCol="0" anchor="ctr"/>
                <a:lstStyle/>
                <a:p>
                  <a:pPr algn="ctr">
                    <a:lnSpc>
                      <a:spcPts val="3048"/>
                    </a:lnSpc>
                  </a:pPr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  <p:grpSp>
            <p:nvGrpSpPr>
              <p:cNvPr id="122" name="Group 34">
                <a:extLst>
                  <a:ext uri="{FF2B5EF4-FFF2-40B4-BE49-F238E27FC236}">
                    <a16:creationId xmlns:a16="http://schemas.microsoft.com/office/drawing/2014/main" id="{A59AD9AB-8299-AA2C-1450-5449B22A2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96377" y="3746990"/>
                <a:ext cx="1902327" cy="1902327"/>
                <a:chOff x="0" y="0"/>
                <a:chExt cx="495300" cy="495300"/>
              </a:xfrm>
            </p:grpSpPr>
            <p:sp>
              <p:nvSpPr>
                <p:cNvPr id="123" name="Freeform 35">
                  <a:extLst>
                    <a:ext uri="{FF2B5EF4-FFF2-40B4-BE49-F238E27FC236}">
                      <a16:creationId xmlns:a16="http://schemas.microsoft.com/office/drawing/2014/main" id="{68AEDB39-CCC0-78A9-AE1A-1279E14D09F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953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495300">
                      <a:moveTo>
                        <a:pt x="247650" y="0"/>
                      </a:moveTo>
                      <a:cubicBezTo>
                        <a:pt x="110490" y="0"/>
                        <a:pt x="0" y="110490"/>
                        <a:pt x="0" y="247650"/>
                      </a:cubicBezTo>
                      <a:cubicBezTo>
                        <a:pt x="0" y="384810"/>
                        <a:pt x="110490" y="495300"/>
                        <a:pt x="247650" y="495300"/>
                      </a:cubicBezTo>
                      <a:cubicBezTo>
                        <a:pt x="383540" y="495300"/>
                        <a:pt x="495300" y="384810"/>
                        <a:pt x="495300" y="247650"/>
                      </a:cubicBezTo>
                      <a:cubicBezTo>
                        <a:pt x="495300" y="110490"/>
                        <a:pt x="383540" y="0"/>
                        <a:pt x="247650" y="0"/>
                      </a:cubicBezTo>
                      <a:close/>
                      <a:moveTo>
                        <a:pt x="247650" y="457200"/>
                      </a:moveTo>
                      <a:cubicBezTo>
                        <a:pt x="132080" y="457200"/>
                        <a:pt x="38100" y="363220"/>
                        <a:pt x="38100" y="247650"/>
                      </a:cubicBezTo>
                      <a:cubicBezTo>
                        <a:pt x="38100" y="132080"/>
                        <a:pt x="132080" y="38100"/>
                        <a:pt x="247650" y="38100"/>
                      </a:cubicBezTo>
                      <a:cubicBezTo>
                        <a:pt x="363220" y="38100"/>
                        <a:pt x="457200" y="132080"/>
                        <a:pt x="457200" y="247650"/>
                      </a:cubicBezTo>
                      <a:cubicBezTo>
                        <a:pt x="457200" y="363220"/>
                        <a:pt x="363220" y="457200"/>
                        <a:pt x="247650" y="457200"/>
                      </a:cubicBezTo>
                      <a:close/>
                    </a:path>
                  </a:pathLst>
                </a:custGeom>
                <a:solidFill>
                  <a:srgbClr val="FBDE17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  <p:sp>
              <p:nvSpPr>
                <p:cNvPr id="124" name="Freeform 36">
                  <a:extLst>
                    <a:ext uri="{FF2B5EF4-FFF2-40B4-BE49-F238E27FC236}">
                      <a16:creationId xmlns:a16="http://schemas.microsoft.com/office/drawing/2014/main" id="{5E7BC5B4-C800-A902-E05C-83557725345C}"/>
                    </a:ext>
                  </a:extLst>
                </p:cNvPr>
                <p:cNvSpPr/>
                <p:nvPr/>
              </p:nvSpPr>
              <p:spPr>
                <a:xfrm>
                  <a:off x="38100" y="38100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550" y="0"/>
                      </a:moveTo>
                      <a:cubicBezTo>
                        <a:pt x="93980" y="0"/>
                        <a:pt x="0" y="93980"/>
                        <a:pt x="0" y="209550"/>
                      </a:cubicBezTo>
                      <a:cubicBezTo>
                        <a:pt x="0" y="325120"/>
                        <a:pt x="93980" y="419100"/>
                        <a:pt x="209550" y="419100"/>
                      </a:cubicBezTo>
                      <a:cubicBezTo>
                        <a:pt x="325120" y="419100"/>
                        <a:pt x="419100" y="325120"/>
                        <a:pt x="419100" y="209550"/>
                      </a:cubicBezTo>
                      <a:cubicBezTo>
                        <a:pt x="419100" y="93980"/>
                        <a:pt x="325120" y="0"/>
                        <a:pt x="2095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/>
                <a:lstStyle/>
                <a:p>
                  <a:endParaRPr lang="fr-FR" noProof="0" dirty="0">
                    <a:latin typeface="Aptos" panose="020B0004020202020204" pitchFamily="34" charset="0"/>
                  </a:endParaRPr>
                </a:p>
              </p:txBody>
            </p:sp>
          </p:grpSp>
        </p:grpSp>
      </p:grpSp>
      <p:sp>
        <p:nvSpPr>
          <p:cNvPr id="128" name="Freeform 77">
            <a:extLst>
              <a:ext uri="{FF2B5EF4-FFF2-40B4-BE49-F238E27FC236}">
                <a16:creationId xmlns:a16="http://schemas.microsoft.com/office/drawing/2014/main" id="{880D877F-C03C-9142-E37B-286ADB26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4037" y="7583857"/>
            <a:ext cx="508158" cy="525653"/>
          </a:xfrm>
          <a:custGeom>
            <a:avLst/>
            <a:gdLst/>
            <a:ahLst/>
            <a:cxnLst/>
            <a:rect l="l" t="t" r="r" b="b"/>
            <a:pathLst>
              <a:path w="812800" h="840783">
                <a:moveTo>
                  <a:pt x="304705" y="0"/>
                </a:moveTo>
                <a:lnTo>
                  <a:pt x="508095" y="0"/>
                </a:lnTo>
                <a:cubicBezTo>
                  <a:pt x="588908" y="0"/>
                  <a:pt x="666411" y="32103"/>
                  <a:pt x="723554" y="89246"/>
                </a:cubicBezTo>
                <a:cubicBezTo>
                  <a:pt x="780697" y="146389"/>
                  <a:pt x="812800" y="223892"/>
                  <a:pt x="812800" y="304705"/>
                </a:cubicBezTo>
                <a:lnTo>
                  <a:pt x="812800" y="536078"/>
                </a:lnTo>
                <a:cubicBezTo>
                  <a:pt x="812800" y="616891"/>
                  <a:pt x="780697" y="694394"/>
                  <a:pt x="723554" y="751537"/>
                </a:cubicBezTo>
                <a:cubicBezTo>
                  <a:pt x="666411" y="808681"/>
                  <a:pt x="588908" y="840783"/>
                  <a:pt x="508095" y="840783"/>
                </a:cubicBezTo>
                <a:lnTo>
                  <a:pt x="304705" y="840783"/>
                </a:lnTo>
                <a:cubicBezTo>
                  <a:pt x="223892" y="840783"/>
                  <a:pt x="146389" y="808681"/>
                  <a:pt x="89246" y="751537"/>
                </a:cubicBezTo>
                <a:cubicBezTo>
                  <a:pt x="32103" y="694394"/>
                  <a:pt x="0" y="616891"/>
                  <a:pt x="0" y="536078"/>
                </a:cubicBezTo>
                <a:lnTo>
                  <a:pt x="0" y="304705"/>
                </a:lnTo>
                <a:cubicBezTo>
                  <a:pt x="0" y="223892"/>
                  <a:pt x="32103" y="146389"/>
                  <a:pt x="89246" y="89246"/>
                </a:cubicBezTo>
                <a:cubicBezTo>
                  <a:pt x="146389" y="32103"/>
                  <a:pt x="223892" y="0"/>
                  <a:pt x="304705" y="0"/>
                </a:cubicBezTo>
                <a:close/>
              </a:path>
            </a:pathLst>
          </a:custGeom>
          <a:solidFill>
            <a:srgbClr val="FFF9CD">
              <a:alpha val="69804"/>
            </a:srgbClr>
          </a:solidFill>
          <a:ln w="28575" cap="sq">
            <a:solidFill>
              <a:srgbClr val="FFFCEA">
                <a:alpha val="69804"/>
              </a:srgbClr>
            </a:solidFill>
            <a:prstDash val="solid"/>
            <a:miter/>
          </a:ln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29" name="Freeform 64">
            <a:extLst>
              <a:ext uri="{FF2B5EF4-FFF2-40B4-BE49-F238E27FC236}">
                <a16:creationId xmlns:a16="http://schemas.microsoft.com/office/drawing/2014/main" id="{5907A6CF-652A-8D0C-B4E9-1FFBE9D83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9975" y="8349348"/>
            <a:ext cx="508158" cy="525653"/>
          </a:xfrm>
          <a:custGeom>
            <a:avLst/>
            <a:gdLst/>
            <a:ahLst/>
            <a:cxnLst/>
            <a:rect l="l" t="t" r="r" b="b"/>
            <a:pathLst>
              <a:path w="812800" h="840783">
                <a:moveTo>
                  <a:pt x="304705" y="0"/>
                </a:moveTo>
                <a:lnTo>
                  <a:pt x="508095" y="0"/>
                </a:lnTo>
                <a:cubicBezTo>
                  <a:pt x="588908" y="0"/>
                  <a:pt x="666411" y="32103"/>
                  <a:pt x="723554" y="89246"/>
                </a:cubicBezTo>
                <a:cubicBezTo>
                  <a:pt x="780697" y="146389"/>
                  <a:pt x="812800" y="223892"/>
                  <a:pt x="812800" y="304705"/>
                </a:cubicBezTo>
                <a:lnTo>
                  <a:pt x="812800" y="536078"/>
                </a:lnTo>
                <a:cubicBezTo>
                  <a:pt x="812800" y="616891"/>
                  <a:pt x="780697" y="694394"/>
                  <a:pt x="723554" y="751537"/>
                </a:cubicBezTo>
                <a:cubicBezTo>
                  <a:pt x="666411" y="808681"/>
                  <a:pt x="588908" y="840783"/>
                  <a:pt x="508095" y="840783"/>
                </a:cubicBezTo>
                <a:lnTo>
                  <a:pt x="304705" y="840783"/>
                </a:lnTo>
                <a:cubicBezTo>
                  <a:pt x="223892" y="840783"/>
                  <a:pt x="146389" y="808681"/>
                  <a:pt x="89246" y="751537"/>
                </a:cubicBezTo>
                <a:cubicBezTo>
                  <a:pt x="32103" y="694394"/>
                  <a:pt x="0" y="616891"/>
                  <a:pt x="0" y="536078"/>
                </a:cubicBezTo>
                <a:lnTo>
                  <a:pt x="0" y="304705"/>
                </a:lnTo>
                <a:cubicBezTo>
                  <a:pt x="0" y="223892"/>
                  <a:pt x="32103" y="146389"/>
                  <a:pt x="89246" y="89246"/>
                </a:cubicBezTo>
                <a:cubicBezTo>
                  <a:pt x="146389" y="32103"/>
                  <a:pt x="223892" y="0"/>
                  <a:pt x="304705" y="0"/>
                </a:cubicBezTo>
                <a:close/>
              </a:path>
            </a:pathLst>
          </a:custGeom>
          <a:solidFill>
            <a:srgbClr val="E5E5E5">
              <a:alpha val="54902"/>
            </a:srgbClr>
          </a:solidFill>
          <a:ln w="28575" cap="sq">
            <a:solidFill>
              <a:srgbClr val="F6F5F4">
                <a:alpha val="54902"/>
              </a:srgbClr>
            </a:solidFill>
            <a:prstDash val="solid"/>
            <a:miter/>
          </a:ln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30" name="Freeform 71">
            <a:extLst>
              <a:ext uri="{FF2B5EF4-FFF2-40B4-BE49-F238E27FC236}">
                <a16:creationId xmlns:a16="http://schemas.microsoft.com/office/drawing/2014/main" id="{5085D028-3D33-E413-E8F2-59A9ECEEF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1256" y="6297133"/>
            <a:ext cx="992463" cy="99246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156014" y="0"/>
                </a:moveTo>
                <a:lnTo>
                  <a:pt x="656786" y="0"/>
                </a:lnTo>
                <a:cubicBezTo>
                  <a:pt x="698163" y="0"/>
                  <a:pt x="737846" y="16437"/>
                  <a:pt x="767104" y="45696"/>
                </a:cubicBezTo>
                <a:cubicBezTo>
                  <a:pt x="796363" y="74954"/>
                  <a:pt x="812800" y="114637"/>
                  <a:pt x="812800" y="156014"/>
                </a:cubicBezTo>
                <a:lnTo>
                  <a:pt x="812800" y="656786"/>
                </a:lnTo>
                <a:cubicBezTo>
                  <a:pt x="812800" y="698163"/>
                  <a:pt x="796363" y="737846"/>
                  <a:pt x="767104" y="767104"/>
                </a:cubicBezTo>
                <a:cubicBezTo>
                  <a:pt x="737846" y="796363"/>
                  <a:pt x="698163" y="812800"/>
                  <a:pt x="656786" y="812800"/>
                </a:cubicBezTo>
                <a:lnTo>
                  <a:pt x="156014" y="812800"/>
                </a:lnTo>
                <a:cubicBezTo>
                  <a:pt x="114637" y="812800"/>
                  <a:pt x="74954" y="796363"/>
                  <a:pt x="45696" y="767104"/>
                </a:cubicBezTo>
                <a:cubicBezTo>
                  <a:pt x="16437" y="737846"/>
                  <a:pt x="0" y="698163"/>
                  <a:pt x="0" y="656786"/>
                </a:cubicBezTo>
                <a:lnTo>
                  <a:pt x="0" y="156014"/>
                </a:lnTo>
                <a:cubicBezTo>
                  <a:pt x="0" y="114637"/>
                  <a:pt x="16437" y="74954"/>
                  <a:pt x="45696" y="45696"/>
                </a:cubicBezTo>
                <a:cubicBezTo>
                  <a:pt x="74954" y="16437"/>
                  <a:pt x="114637" y="0"/>
                  <a:pt x="156014" y="0"/>
                </a:cubicBezTo>
                <a:close/>
              </a:path>
            </a:pathLst>
          </a:custGeom>
          <a:solidFill>
            <a:srgbClr val="FBDE17"/>
          </a:solid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sp>
        <p:nvSpPr>
          <p:cNvPr id="137" name="Freeform 7">
            <a:extLst>
              <a:ext uri="{FF2B5EF4-FFF2-40B4-BE49-F238E27FC236}">
                <a16:creationId xmlns:a16="http://schemas.microsoft.com/office/drawing/2014/main" id="{C43EF954-7D1D-C3B3-84E2-92AB3DBA3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650751" y="6410274"/>
            <a:ext cx="393542" cy="419513"/>
          </a:xfrm>
          <a:custGeom>
            <a:avLst/>
            <a:gdLst/>
            <a:ahLst/>
            <a:cxnLst/>
            <a:rect l="l" t="t" r="r" b="b"/>
            <a:pathLst>
              <a:path w="802097" h="812250">
                <a:moveTo>
                  <a:pt x="0" y="0"/>
                </a:moveTo>
                <a:lnTo>
                  <a:pt x="802097" y="0"/>
                </a:lnTo>
                <a:lnTo>
                  <a:pt x="802097" y="812250"/>
                </a:lnTo>
                <a:lnTo>
                  <a:pt x="0" y="8122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grpSp>
        <p:nvGrpSpPr>
          <p:cNvPr id="132" name="Group 2">
            <a:extLst>
              <a:ext uri="{FF2B5EF4-FFF2-40B4-BE49-F238E27FC236}">
                <a16:creationId xmlns:a16="http://schemas.microsoft.com/office/drawing/2014/main" id="{0496A07A-5EDE-186B-9D59-1B0C1E1C9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2400" y="220321"/>
            <a:ext cx="17983200" cy="9846357"/>
            <a:chOff x="0" y="0"/>
            <a:chExt cx="4596294" cy="2513530"/>
          </a:xfrm>
        </p:grpSpPr>
        <p:sp>
          <p:nvSpPr>
            <p:cNvPr id="133" name="Freeform 3">
              <a:extLst>
                <a:ext uri="{FF2B5EF4-FFF2-40B4-BE49-F238E27FC236}">
                  <a16:creationId xmlns:a16="http://schemas.microsoft.com/office/drawing/2014/main" id="{BBA3C16D-ED4F-1514-E5AF-7DB48642529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596294" cy="2513530"/>
            </a:xfrm>
            <a:custGeom>
              <a:avLst/>
              <a:gdLst/>
              <a:ahLst/>
              <a:cxnLst/>
              <a:rect l="l" t="t" r="r" b="b"/>
              <a:pathLst>
                <a:path w="4596294" h="2513530">
                  <a:moveTo>
                    <a:pt x="0" y="0"/>
                  </a:moveTo>
                  <a:lnTo>
                    <a:pt x="4596294" y="0"/>
                  </a:lnTo>
                  <a:lnTo>
                    <a:pt x="4596294" y="2513530"/>
                  </a:lnTo>
                  <a:lnTo>
                    <a:pt x="0" y="2513530"/>
                  </a:lnTo>
                  <a:close/>
                </a:path>
              </a:pathLst>
            </a:custGeom>
            <a:ln w="76200" cap="sq">
              <a:solidFill>
                <a:schemeClr val="accent6">
                  <a:lumMod val="75000"/>
                </a:schemeClr>
              </a:solidFill>
              <a:prstDash val="dash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sp>
          <p:nvSpPr>
            <p:cNvPr id="134" name="TextBox 4">
              <a:extLst>
                <a:ext uri="{FF2B5EF4-FFF2-40B4-BE49-F238E27FC236}">
                  <a16:creationId xmlns:a16="http://schemas.microsoft.com/office/drawing/2014/main" id="{D8B732A3-E176-7B3B-7EB2-503366D9056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596294" cy="258020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fr-FR" noProof="0" dirty="0">
                <a:latin typeface="Aptos" panose="020B0004020202020204" pitchFamily="34" charset="0"/>
              </a:endParaRPr>
            </a:p>
          </p:txBody>
        </p:sp>
      </p:grpSp>
      <p:sp>
        <p:nvSpPr>
          <p:cNvPr id="135" name="TextBox 10">
            <a:extLst>
              <a:ext uri="{FF2B5EF4-FFF2-40B4-BE49-F238E27FC236}">
                <a16:creationId xmlns:a16="http://schemas.microsoft.com/office/drawing/2014/main" id="{3A986B1F-9F1F-6C63-B3DC-9EA733527D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219914" y="9600111"/>
            <a:ext cx="4692138" cy="29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"/>
              </a:lnSpc>
            </a:pPr>
            <a:r>
              <a:rPr lang="fr-FR" sz="2246" b="1" spc="22" noProof="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Poppins Bold"/>
                <a:cs typeface="Poppins Bold"/>
                <a:sym typeface="Poppins Bold"/>
              </a:rPr>
              <a:t>page à supprimer</a:t>
            </a:r>
          </a:p>
        </p:txBody>
      </p:sp>
      <p:sp>
        <p:nvSpPr>
          <p:cNvPr id="136" name="Freeform 9">
            <a:extLst>
              <a:ext uri="{FF2B5EF4-FFF2-40B4-BE49-F238E27FC236}">
                <a16:creationId xmlns:a16="http://schemas.microsoft.com/office/drawing/2014/main" id="{3D4A105E-7835-A063-367B-599008C4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45000" y="8628267"/>
            <a:ext cx="755350" cy="838200"/>
          </a:xfrm>
          <a:custGeom>
            <a:avLst/>
            <a:gdLst/>
            <a:ahLst/>
            <a:cxnLst/>
            <a:rect l="l" t="t" r="r" b="b"/>
            <a:pathLst>
              <a:path w="887757" h="1013133">
                <a:moveTo>
                  <a:pt x="0" y="0"/>
                </a:moveTo>
                <a:lnTo>
                  <a:pt x="887757" y="0"/>
                </a:lnTo>
                <a:lnTo>
                  <a:pt x="887757" y="1013133"/>
                </a:lnTo>
                <a:lnTo>
                  <a:pt x="0" y="10131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8" name="Freeform 24">
            <a:extLst>
              <a:ext uri="{FF2B5EF4-FFF2-40B4-BE49-F238E27FC236}">
                <a16:creationId xmlns:a16="http://schemas.microsoft.com/office/drawing/2014/main" id="{D1FB2C86-13BB-01BC-6F13-FCCA35583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3106236" y="-1427452"/>
            <a:ext cx="114651" cy="5410200"/>
          </a:xfrm>
          <a:custGeom>
            <a:avLst/>
            <a:gdLst/>
            <a:ahLst/>
            <a:cxnLst/>
            <a:rect l="l" t="t" r="r" b="b"/>
            <a:pathLst>
              <a:path w="27906" h="953068">
                <a:moveTo>
                  <a:pt x="13953" y="0"/>
                </a:moveTo>
                <a:lnTo>
                  <a:pt x="13953" y="0"/>
                </a:lnTo>
                <a:cubicBezTo>
                  <a:pt x="17653" y="0"/>
                  <a:pt x="21202" y="1470"/>
                  <a:pt x="23819" y="4087"/>
                </a:cubicBezTo>
                <a:cubicBezTo>
                  <a:pt x="26436" y="6703"/>
                  <a:pt x="27906" y="10252"/>
                  <a:pt x="27906" y="13953"/>
                </a:cubicBezTo>
                <a:lnTo>
                  <a:pt x="27906" y="939116"/>
                </a:lnTo>
                <a:cubicBezTo>
                  <a:pt x="27906" y="942816"/>
                  <a:pt x="26436" y="946365"/>
                  <a:pt x="23819" y="948982"/>
                </a:cubicBezTo>
                <a:cubicBezTo>
                  <a:pt x="21202" y="951598"/>
                  <a:pt x="17653" y="953068"/>
                  <a:pt x="13953" y="953068"/>
                </a:cubicBezTo>
                <a:lnTo>
                  <a:pt x="13953" y="953068"/>
                </a:lnTo>
                <a:cubicBezTo>
                  <a:pt x="6247" y="953068"/>
                  <a:pt x="0" y="946822"/>
                  <a:pt x="0" y="939116"/>
                </a:cubicBezTo>
                <a:lnTo>
                  <a:pt x="0" y="13953"/>
                </a:lnTo>
                <a:cubicBezTo>
                  <a:pt x="0" y="6247"/>
                  <a:pt x="6247" y="0"/>
                  <a:pt x="13953" y="0"/>
                </a:cubicBezTo>
                <a:close/>
              </a:path>
            </a:pathLst>
          </a:custGeom>
          <a:solidFill>
            <a:srgbClr val="FBDE17"/>
          </a:solid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62614E55-E3C3-EE67-A6CD-EFBD7B9A4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95708" y="2040367"/>
            <a:ext cx="5017848" cy="1524769"/>
            <a:chOff x="2514600" y="4010843"/>
            <a:chExt cx="13769493" cy="4317391"/>
          </a:xfrm>
        </p:grpSpPr>
        <p:grpSp>
          <p:nvGrpSpPr>
            <p:cNvPr id="142" name="Group 3">
              <a:extLst>
                <a:ext uri="{FF2B5EF4-FFF2-40B4-BE49-F238E27FC236}">
                  <a16:creationId xmlns:a16="http://schemas.microsoft.com/office/drawing/2014/main" id="{7387E888-B273-4019-332D-8020C8F6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514600" y="4010843"/>
              <a:ext cx="13769493" cy="4317391"/>
              <a:chOff x="0" y="0"/>
              <a:chExt cx="3626533" cy="1137090"/>
            </a:xfrm>
          </p:grpSpPr>
          <p:sp>
            <p:nvSpPr>
              <p:cNvPr id="144" name="Freeform 4">
                <a:extLst>
                  <a:ext uri="{FF2B5EF4-FFF2-40B4-BE49-F238E27FC236}">
                    <a16:creationId xmlns:a16="http://schemas.microsoft.com/office/drawing/2014/main" id="{6B7DA1EB-48D2-6381-0F8E-E8201A257994}"/>
                  </a:ext>
                </a:extLst>
              </p:cNvPr>
              <p:cNvSpPr/>
              <p:nvPr/>
            </p:nvSpPr>
            <p:spPr>
              <a:xfrm>
                <a:off x="0" y="0"/>
                <a:ext cx="3626533" cy="1137090"/>
              </a:xfrm>
              <a:custGeom>
                <a:avLst/>
                <a:gdLst/>
                <a:ahLst/>
                <a:cxnLst/>
                <a:rect l="l" t="t" r="r" b="b"/>
                <a:pathLst>
                  <a:path w="3626533" h="1137090">
                    <a:moveTo>
                      <a:pt x="8434" y="0"/>
                    </a:moveTo>
                    <a:lnTo>
                      <a:pt x="3618100" y="0"/>
                    </a:lnTo>
                    <a:cubicBezTo>
                      <a:pt x="3622758" y="0"/>
                      <a:pt x="3626533" y="3776"/>
                      <a:pt x="3626533" y="8434"/>
                    </a:cubicBezTo>
                    <a:lnTo>
                      <a:pt x="3626533" y="1128656"/>
                    </a:lnTo>
                    <a:cubicBezTo>
                      <a:pt x="3626533" y="1133314"/>
                      <a:pt x="3622758" y="1137090"/>
                      <a:pt x="3618100" y="1137090"/>
                    </a:cubicBezTo>
                    <a:lnTo>
                      <a:pt x="8434" y="1137090"/>
                    </a:lnTo>
                    <a:cubicBezTo>
                      <a:pt x="3776" y="1137090"/>
                      <a:pt x="0" y="1133314"/>
                      <a:pt x="0" y="1128656"/>
                    </a:cubicBezTo>
                    <a:lnTo>
                      <a:pt x="0" y="8434"/>
                    </a:lnTo>
                    <a:cubicBezTo>
                      <a:pt x="0" y="3776"/>
                      <a:pt x="3776" y="0"/>
                      <a:pt x="8434" y="0"/>
                    </a:cubicBezTo>
                    <a:close/>
                  </a:path>
                </a:pathLst>
              </a:custGeom>
              <a:solidFill>
                <a:srgbClr val="FFFCEA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>
                  <a:latin typeface="Aptos" panose="020B0004020202020204" pitchFamily="34" charset="0"/>
                </a:endParaRPr>
              </a:p>
            </p:txBody>
          </p:sp>
          <p:sp>
            <p:nvSpPr>
              <p:cNvPr id="145" name="TextBox 5">
                <a:extLst>
                  <a:ext uri="{FF2B5EF4-FFF2-40B4-BE49-F238E27FC236}">
                    <a16:creationId xmlns:a16="http://schemas.microsoft.com/office/drawing/2014/main" id="{146F19A4-C891-514D-8728-61A2FB757983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3626533" cy="12037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80"/>
                  </a:lnSpc>
                </a:pPr>
                <a:endParaRPr>
                  <a:latin typeface="Aptos" panose="020B0004020202020204" pitchFamily="34" charset="0"/>
                </a:endParaRPr>
              </a:p>
            </p:txBody>
          </p:sp>
        </p:grpSp>
        <p:sp>
          <p:nvSpPr>
            <p:cNvPr id="141" name="AutoShape 9">
              <a:extLst>
                <a:ext uri="{FF2B5EF4-FFF2-40B4-BE49-F238E27FC236}">
                  <a16:creationId xmlns:a16="http://schemas.microsoft.com/office/drawing/2014/main" id="{A94331C3-7AEE-F138-BA6A-B6B35FED1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14600" y="4023672"/>
              <a:ext cx="0" cy="4304562"/>
            </a:xfrm>
            <a:prstGeom prst="line">
              <a:avLst/>
            </a:prstGeom>
            <a:ln w="228600" cap="flat">
              <a:solidFill>
                <a:srgbClr val="FBDE1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>
                <a:latin typeface="Aptos" panose="020B0004020202020204" pitchFamily="34" charset="0"/>
              </a:endParaRPr>
            </a:p>
          </p:txBody>
        </p:sp>
      </p:grpSp>
      <p:sp>
        <p:nvSpPr>
          <p:cNvPr id="147" name="AutoShape 5">
            <a:extLst>
              <a:ext uri="{FF2B5EF4-FFF2-40B4-BE49-F238E27FC236}">
                <a16:creationId xmlns:a16="http://schemas.microsoft.com/office/drawing/2014/main" id="{267A5EAB-698E-787C-490E-57AFF1BAF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92252" y="1927402"/>
            <a:ext cx="4258499" cy="33285"/>
          </a:xfrm>
          <a:prstGeom prst="line">
            <a:avLst/>
          </a:prstGeom>
          <a:ln w="133350" cap="flat">
            <a:solidFill>
              <a:srgbClr val="FBDE17"/>
            </a:solidFill>
            <a:prstDash val="solid"/>
            <a:headEnd type="oval" w="lg" len="lg"/>
            <a:tailEnd type="arrow" w="med" len="sm"/>
          </a:ln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E90FF13E-ACD4-B629-3197-9D0802A7E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69448" y="7363423"/>
            <a:ext cx="1708859" cy="1708859"/>
            <a:chOff x="5445337" y="4562124"/>
            <a:chExt cx="1708859" cy="1708859"/>
          </a:xfrm>
        </p:grpSpPr>
        <p:sp>
          <p:nvSpPr>
            <p:cNvPr id="165" name="Freeform 14">
              <a:extLst>
                <a:ext uri="{FF2B5EF4-FFF2-40B4-BE49-F238E27FC236}">
                  <a16:creationId xmlns:a16="http://schemas.microsoft.com/office/drawing/2014/main" id="{BA90AC21-1BA5-C68F-1BA6-7C717F94F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45337" y="4562124"/>
              <a:ext cx="1708859" cy="1708859"/>
            </a:xfrm>
            <a:custGeom>
              <a:avLst/>
              <a:gdLst/>
              <a:ahLst/>
              <a:cxnLst/>
              <a:rect l="l" t="t" r="r" b="b"/>
              <a:pathLst>
                <a:path w="2278478" h="2278478">
                  <a:moveTo>
                    <a:pt x="0" y="0"/>
                  </a:moveTo>
                  <a:lnTo>
                    <a:pt x="2278478" y="0"/>
                  </a:lnTo>
                  <a:lnTo>
                    <a:pt x="2278478" y="2278478"/>
                  </a:lnTo>
                  <a:lnTo>
                    <a:pt x="0" y="22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grpSp>
          <p:nvGrpSpPr>
            <p:cNvPr id="166" name="Group 15">
              <a:extLst>
                <a:ext uri="{FF2B5EF4-FFF2-40B4-BE49-F238E27FC236}">
                  <a16:creationId xmlns:a16="http://schemas.microsoft.com/office/drawing/2014/main" id="{8442E653-8CFA-90BC-94FA-184AEE200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46648" y="4651314"/>
              <a:ext cx="1530481" cy="1530481"/>
              <a:chOff x="0" y="0"/>
              <a:chExt cx="495300" cy="495300"/>
            </a:xfrm>
          </p:grpSpPr>
          <p:sp>
            <p:nvSpPr>
              <p:cNvPr id="167" name="Freeform 16">
                <a:extLst>
                  <a:ext uri="{FF2B5EF4-FFF2-40B4-BE49-F238E27FC236}">
                    <a16:creationId xmlns:a16="http://schemas.microsoft.com/office/drawing/2014/main" id="{91050530-7277-24C1-672E-AFBE36B4A77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68" name="Freeform 17">
                <a:extLst>
                  <a:ext uri="{FF2B5EF4-FFF2-40B4-BE49-F238E27FC236}">
                    <a16:creationId xmlns:a16="http://schemas.microsoft.com/office/drawing/2014/main" id="{E2293372-A2CE-5635-5082-13542A49D03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173" name="Groupe 172">
            <a:extLst>
              <a:ext uri="{FF2B5EF4-FFF2-40B4-BE49-F238E27FC236}">
                <a16:creationId xmlns:a16="http://schemas.microsoft.com/office/drawing/2014/main" id="{FA320594-4051-4BA0-55EB-606A0B810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37359" y="5442703"/>
            <a:ext cx="1708859" cy="1708859"/>
            <a:chOff x="5445337" y="4562124"/>
            <a:chExt cx="1708859" cy="1708859"/>
          </a:xfrm>
        </p:grpSpPr>
        <p:sp>
          <p:nvSpPr>
            <p:cNvPr id="174" name="Freeform 14">
              <a:extLst>
                <a:ext uri="{FF2B5EF4-FFF2-40B4-BE49-F238E27FC236}">
                  <a16:creationId xmlns:a16="http://schemas.microsoft.com/office/drawing/2014/main" id="{90289BB4-E221-4D55-A563-D882C9D34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45337" y="4562124"/>
              <a:ext cx="1708859" cy="1708859"/>
            </a:xfrm>
            <a:custGeom>
              <a:avLst/>
              <a:gdLst/>
              <a:ahLst/>
              <a:cxnLst/>
              <a:rect l="l" t="t" r="r" b="b"/>
              <a:pathLst>
                <a:path w="2278478" h="2278478">
                  <a:moveTo>
                    <a:pt x="0" y="0"/>
                  </a:moveTo>
                  <a:lnTo>
                    <a:pt x="2278478" y="0"/>
                  </a:lnTo>
                  <a:lnTo>
                    <a:pt x="2278478" y="2278478"/>
                  </a:lnTo>
                  <a:lnTo>
                    <a:pt x="0" y="22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5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</a:endParaRPr>
            </a:p>
          </p:txBody>
        </p:sp>
        <p:grpSp>
          <p:nvGrpSpPr>
            <p:cNvPr id="175" name="Group 15">
              <a:extLst>
                <a:ext uri="{FF2B5EF4-FFF2-40B4-BE49-F238E27FC236}">
                  <a16:creationId xmlns:a16="http://schemas.microsoft.com/office/drawing/2014/main" id="{BCA89F56-FE40-7BBA-4C01-6EE9A0888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46648" y="4651314"/>
              <a:ext cx="1530481" cy="1530481"/>
              <a:chOff x="0" y="0"/>
              <a:chExt cx="495300" cy="495300"/>
            </a:xfrm>
          </p:grpSpPr>
          <p:sp>
            <p:nvSpPr>
              <p:cNvPr id="176" name="Freeform 16">
                <a:extLst>
                  <a:ext uri="{FF2B5EF4-FFF2-40B4-BE49-F238E27FC236}">
                    <a16:creationId xmlns:a16="http://schemas.microsoft.com/office/drawing/2014/main" id="{B4DE0F7D-421E-5E44-C5C0-7BBE351726D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177" name="Freeform 17">
                <a:extLst>
                  <a:ext uri="{FF2B5EF4-FFF2-40B4-BE49-F238E27FC236}">
                    <a16:creationId xmlns:a16="http://schemas.microsoft.com/office/drawing/2014/main" id="{1E788313-D64B-C07B-6508-7154A0C6BB2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noProof="0" dirty="0"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3" name="Freeform 42">
            <a:extLst>
              <a:ext uri="{FF2B5EF4-FFF2-40B4-BE49-F238E27FC236}">
                <a16:creationId xmlns:a16="http://schemas.microsoft.com/office/drawing/2014/main" id="{304B0954-653C-D566-DB26-ACE7C05D6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7419" y="986871"/>
            <a:ext cx="2548751" cy="715162"/>
          </a:xfrm>
          <a:custGeom>
            <a:avLst/>
            <a:gdLst/>
            <a:ahLst/>
            <a:cxnLst/>
            <a:rect l="l" t="t" r="r" b="b"/>
            <a:pathLst>
              <a:path w="1095522" h="307396">
                <a:moveTo>
                  <a:pt x="153698" y="0"/>
                </a:moveTo>
                <a:lnTo>
                  <a:pt x="941824" y="0"/>
                </a:lnTo>
                <a:cubicBezTo>
                  <a:pt x="1026709" y="0"/>
                  <a:pt x="1095522" y="68813"/>
                  <a:pt x="1095522" y="153698"/>
                </a:cubicBezTo>
                <a:lnTo>
                  <a:pt x="1095522" y="153698"/>
                </a:lnTo>
                <a:cubicBezTo>
                  <a:pt x="1095522" y="194461"/>
                  <a:pt x="1079328" y="233555"/>
                  <a:pt x="1050504" y="262379"/>
                </a:cubicBezTo>
                <a:cubicBezTo>
                  <a:pt x="1021680" y="291203"/>
                  <a:pt x="982587" y="307396"/>
                  <a:pt x="941824" y="307396"/>
                </a:cubicBezTo>
                <a:lnTo>
                  <a:pt x="153698" y="307396"/>
                </a:lnTo>
                <a:cubicBezTo>
                  <a:pt x="112935" y="307396"/>
                  <a:pt x="73841" y="291203"/>
                  <a:pt x="45017" y="262379"/>
                </a:cubicBezTo>
                <a:cubicBezTo>
                  <a:pt x="16193" y="233555"/>
                  <a:pt x="0" y="194461"/>
                  <a:pt x="0" y="153698"/>
                </a:cubicBezTo>
                <a:lnTo>
                  <a:pt x="0" y="153698"/>
                </a:lnTo>
                <a:cubicBezTo>
                  <a:pt x="0" y="112935"/>
                  <a:pt x="16193" y="73841"/>
                  <a:pt x="45017" y="45017"/>
                </a:cubicBezTo>
                <a:cubicBezTo>
                  <a:pt x="73841" y="16193"/>
                  <a:pt x="112935" y="0"/>
                  <a:pt x="153698" y="0"/>
                </a:cubicBezTo>
                <a:close/>
              </a:path>
            </a:pathLst>
          </a:custGeom>
          <a:solidFill>
            <a:srgbClr val="FBDE17"/>
          </a:solidFill>
        </p:spPr>
        <p:txBody>
          <a:bodyPr/>
          <a:lstStyle/>
          <a:p>
            <a:endParaRPr lang="fr-FR" noProof="0" dirty="0">
              <a:latin typeface="Aptos" panose="020B0004020202020204" pitchFamily="34" charset="0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0D0C3EA-EA50-F985-85C6-812A3DEBE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9962" y="3177202"/>
            <a:ext cx="938110" cy="938110"/>
          </a:xfrm>
          <a:prstGeom prst="rect">
            <a:avLst/>
          </a:prstGeom>
        </p:spPr>
      </p:pic>
      <p:pic>
        <p:nvPicPr>
          <p:cNvPr id="94" name="Graphique 93">
            <a:extLst>
              <a:ext uri="{FF2B5EF4-FFF2-40B4-BE49-F238E27FC236}">
                <a16:creationId xmlns:a16="http://schemas.microsoft.com/office/drawing/2014/main" id="{F41DCC16-9C95-F9F3-35F2-C92A31DC4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407000" y="3096137"/>
            <a:ext cx="1062014" cy="1062014"/>
          </a:xfrm>
          <a:prstGeom prst="rect">
            <a:avLst/>
          </a:prstGeom>
        </p:spPr>
      </p:pic>
      <p:pic>
        <p:nvPicPr>
          <p:cNvPr id="100" name="Graphique 99">
            <a:extLst>
              <a:ext uri="{FF2B5EF4-FFF2-40B4-BE49-F238E27FC236}">
                <a16:creationId xmlns:a16="http://schemas.microsoft.com/office/drawing/2014/main" id="{CA968D85-0B37-47C2-94AD-F3C116DF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567942" y="3264672"/>
            <a:ext cx="813679" cy="813679"/>
          </a:xfrm>
          <a:prstGeom prst="rect">
            <a:avLst/>
          </a:prstGeom>
        </p:spPr>
      </p:pic>
      <p:sp>
        <p:nvSpPr>
          <p:cNvPr id="101" name="Freeform 11">
            <a:extLst>
              <a:ext uri="{FF2B5EF4-FFF2-40B4-BE49-F238E27FC236}">
                <a16:creationId xmlns:a16="http://schemas.microsoft.com/office/drawing/2014/main" id="{E8BBDDC4-1FFF-D671-65EA-AE9D715D1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56131" y="3400235"/>
            <a:ext cx="561752" cy="485149"/>
          </a:xfrm>
          <a:custGeom>
            <a:avLst/>
            <a:gdLst/>
            <a:ahLst/>
            <a:cxnLst/>
            <a:rect l="l" t="t" r="r" b="b"/>
            <a:pathLst>
              <a:path w="749002" h="646865">
                <a:moveTo>
                  <a:pt x="0" y="0"/>
                </a:moveTo>
                <a:lnTo>
                  <a:pt x="749002" y="0"/>
                </a:lnTo>
                <a:lnTo>
                  <a:pt x="749002" y="646865"/>
                </a:lnTo>
                <a:lnTo>
                  <a:pt x="0" y="6468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5" name="Freeform 12">
            <a:extLst>
              <a:ext uri="{FF2B5EF4-FFF2-40B4-BE49-F238E27FC236}">
                <a16:creationId xmlns:a16="http://schemas.microsoft.com/office/drawing/2014/main" id="{79A95EBB-4F8C-216F-0421-2413AC75F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2393" y="3398562"/>
            <a:ext cx="520199" cy="520199"/>
          </a:xfrm>
          <a:custGeom>
            <a:avLst/>
            <a:gdLst/>
            <a:ahLst/>
            <a:cxnLst/>
            <a:rect l="l" t="t" r="r" b="b"/>
            <a:pathLst>
              <a:path w="693598" h="693598">
                <a:moveTo>
                  <a:pt x="0" y="0"/>
                </a:moveTo>
                <a:lnTo>
                  <a:pt x="693598" y="0"/>
                </a:lnTo>
                <a:lnTo>
                  <a:pt x="693598" y="693598"/>
                </a:lnTo>
                <a:lnTo>
                  <a:pt x="0" y="6935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06" name="Freeform 13">
            <a:extLst>
              <a:ext uri="{FF2B5EF4-FFF2-40B4-BE49-F238E27FC236}">
                <a16:creationId xmlns:a16="http://schemas.microsoft.com/office/drawing/2014/main" id="{60C2EBE5-96E4-0588-ABA9-C0F90287E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39613" y="3417510"/>
            <a:ext cx="369351" cy="507857"/>
          </a:xfrm>
          <a:custGeom>
            <a:avLst/>
            <a:gdLst/>
            <a:ahLst/>
            <a:cxnLst/>
            <a:rect l="l" t="t" r="r" b="b"/>
            <a:pathLst>
              <a:path w="492468" h="677143">
                <a:moveTo>
                  <a:pt x="0" y="0"/>
                </a:moveTo>
                <a:lnTo>
                  <a:pt x="492468" y="0"/>
                </a:lnTo>
                <a:lnTo>
                  <a:pt x="492468" y="677143"/>
                </a:lnTo>
                <a:lnTo>
                  <a:pt x="0" y="6771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pic>
        <p:nvPicPr>
          <p:cNvPr id="127" name="Graphique 126">
            <a:extLst>
              <a:ext uri="{FF2B5EF4-FFF2-40B4-BE49-F238E27FC236}">
                <a16:creationId xmlns:a16="http://schemas.microsoft.com/office/drawing/2014/main" id="{DB79CE61-2E53-C13E-43AA-25F6B11C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820643" y="3357503"/>
            <a:ext cx="433645" cy="433645"/>
          </a:xfrm>
          <a:prstGeom prst="rect">
            <a:avLst/>
          </a:prstGeom>
        </p:spPr>
      </p:pic>
      <p:pic>
        <p:nvPicPr>
          <p:cNvPr id="131" name="Graphique 130">
            <a:extLst>
              <a:ext uri="{FF2B5EF4-FFF2-40B4-BE49-F238E27FC236}">
                <a16:creationId xmlns:a16="http://schemas.microsoft.com/office/drawing/2014/main" id="{C0B4AC98-C522-263C-691E-7F485D431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822488" y="3851132"/>
            <a:ext cx="431800" cy="431800"/>
          </a:xfrm>
          <a:prstGeom prst="rect">
            <a:avLst/>
          </a:prstGeom>
        </p:spPr>
      </p:pic>
      <p:pic>
        <p:nvPicPr>
          <p:cNvPr id="140" name="Graphique 139">
            <a:extLst>
              <a:ext uri="{FF2B5EF4-FFF2-40B4-BE49-F238E27FC236}">
                <a16:creationId xmlns:a16="http://schemas.microsoft.com/office/drawing/2014/main" id="{51027C8C-B589-3F20-765F-D91687A2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47574" y="4313224"/>
            <a:ext cx="457199" cy="457199"/>
          </a:xfrm>
          <a:prstGeom prst="rect">
            <a:avLst/>
          </a:prstGeom>
        </p:spPr>
      </p:pic>
      <p:sp>
        <p:nvSpPr>
          <p:cNvPr id="151" name="Freeform 10">
            <a:extLst>
              <a:ext uri="{FF2B5EF4-FFF2-40B4-BE49-F238E27FC236}">
                <a16:creationId xmlns:a16="http://schemas.microsoft.com/office/drawing/2014/main" id="{D38FA399-DEF2-5A34-B227-8545B0FBE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14160" y="4464035"/>
            <a:ext cx="726462" cy="981630"/>
          </a:xfrm>
          <a:custGeom>
            <a:avLst/>
            <a:gdLst/>
            <a:ahLst/>
            <a:cxnLst/>
            <a:rect l="l" t="t" r="r" b="b"/>
            <a:pathLst>
              <a:path w="758496" h="991498">
                <a:moveTo>
                  <a:pt x="0" y="0"/>
                </a:moveTo>
                <a:lnTo>
                  <a:pt x="758496" y="0"/>
                </a:lnTo>
                <a:lnTo>
                  <a:pt x="758496" y="991499"/>
                </a:lnTo>
                <a:lnTo>
                  <a:pt x="0" y="9914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52" name="Freeform 20">
            <a:extLst>
              <a:ext uri="{FF2B5EF4-FFF2-40B4-BE49-F238E27FC236}">
                <a16:creationId xmlns:a16="http://schemas.microsoft.com/office/drawing/2014/main" id="{39551D54-D0EB-A49F-B583-9DC5F3EADE94}"/>
              </a:ext>
            </a:extLst>
          </p:cNvPr>
          <p:cNvSpPr/>
          <p:nvPr/>
        </p:nvSpPr>
        <p:spPr>
          <a:xfrm>
            <a:off x="11142612" y="4321546"/>
            <a:ext cx="1134753" cy="1084162"/>
          </a:xfrm>
          <a:custGeom>
            <a:avLst/>
            <a:gdLst/>
            <a:ahLst/>
            <a:cxnLst/>
            <a:rect l="l" t="t" r="r" b="b"/>
            <a:pathLst>
              <a:path w="1513004" h="1445549">
                <a:moveTo>
                  <a:pt x="0" y="0"/>
                </a:moveTo>
                <a:lnTo>
                  <a:pt x="1513004" y="0"/>
                </a:lnTo>
                <a:lnTo>
                  <a:pt x="1513004" y="1445549"/>
                </a:lnTo>
                <a:lnTo>
                  <a:pt x="0" y="14455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  <p:sp>
        <p:nvSpPr>
          <p:cNvPr id="153" name="Freeform 6">
            <a:extLst>
              <a:ext uri="{FF2B5EF4-FFF2-40B4-BE49-F238E27FC236}">
                <a16:creationId xmlns:a16="http://schemas.microsoft.com/office/drawing/2014/main" id="{19AB08CB-3060-75D2-7236-F2180D13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09373" y="5645586"/>
            <a:ext cx="566603" cy="815482"/>
          </a:xfrm>
          <a:custGeom>
            <a:avLst/>
            <a:gdLst/>
            <a:ahLst/>
            <a:cxnLst/>
            <a:rect l="l" t="t" r="r" b="b"/>
            <a:pathLst>
              <a:path w="831791" h="1087308">
                <a:moveTo>
                  <a:pt x="0" y="0"/>
                </a:moveTo>
                <a:lnTo>
                  <a:pt x="831791" y="0"/>
                </a:lnTo>
                <a:lnTo>
                  <a:pt x="831791" y="1087308"/>
                </a:lnTo>
                <a:lnTo>
                  <a:pt x="0" y="10873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9128CFF2-C591-52DD-0936-C9937501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0FE36AA-3A3B-FC90-8023-07556841FA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3661E32-C981-3D03-F051-8934F492B3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17C5778-F2DD-6969-DFC6-C3B4CDB63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EFFF5BD-C13A-A1B2-F52E-12BFC6E074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D55F5E-DCFA-E31B-2D2C-68FB40786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757C03-EA67-7F5B-C24E-100B4E285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074DFB-84B4-23E4-82CB-FB87A87A8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-4191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+mj-lt"/>
              </a:rPr>
              <a:t>Page accueil cours</a:t>
            </a:r>
          </a:p>
          <a:p>
            <a:endParaRPr lang="fr-FR" dirty="0">
              <a:latin typeface="+mj-lt"/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8B915A9D-904F-A710-524B-BBF375D7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6067589" y="924856"/>
            <a:ext cx="185614" cy="2502608"/>
            <a:chOff x="0" y="0"/>
            <a:chExt cx="47297" cy="637704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BB07EE3-61FC-6E63-99BE-4B3C1997B693}"/>
                </a:ext>
              </a:extLst>
            </p:cNvPr>
            <p:cNvSpPr/>
            <p:nvPr/>
          </p:nvSpPr>
          <p:spPr>
            <a:xfrm>
              <a:off x="0" y="0"/>
              <a:ext cx="47297" cy="637704"/>
            </a:xfrm>
            <a:custGeom>
              <a:avLst/>
              <a:gdLst/>
              <a:ahLst/>
              <a:cxnLst/>
              <a:rect l="l" t="t" r="r" b="b"/>
              <a:pathLst>
                <a:path w="47297" h="637704">
                  <a:moveTo>
                    <a:pt x="23649" y="0"/>
                  </a:moveTo>
                  <a:lnTo>
                    <a:pt x="23649" y="0"/>
                  </a:lnTo>
                  <a:cubicBezTo>
                    <a:pt x="36709" y="0"/>
                    <a:pt x="47297" y="10588"/>
                    <a:pt x="47297" y="23649"/>
                  </a:cubicBezTo>
                  <a:lnTo>
                    <a:pt x="47297" y="614055"/>
                  </a:lnTo>
                  <a:cubicBezTo>
                    <a:pt x="47297" y="627116"/>
                    <a:pt x="36709" y="637704"/>
                    <a:pt x="23649" y="637704"/>
                  </a:cubicBezTo>
                  <a:lnTo>
                    <a:pt x="23649" y="637704"/>
                  </a:lnTo>
                  <a:cubicBezTo>
                    <a:pt x="10588" y="637704"/>
                    <a:pt x="0" y="627116"/>
                    <a:pt x="0" y="614055"/>
                  </a:cubicBezTo>
                  <a:lnTo>
                    <a:pt x="0" y="23649"/>
                  </a:lnTo>
                  <a:cubicBezTo>
                    <a:pt x="0" y="10588"/>
                    <a:pt x="10588" y="0"/>
                    <a:pt x="23649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>
                <a:latin typeface="Aptos" panose="020B000402020202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A66B643A-BED9-8CA0-B91E-976F1CDAD5FD}"/>
                </a:ext>
              </a:extLst>
            </p:cNvPr>
            <p:cNvSpPr txBox="1"/>
            <p:nvPr/>
          </p:nvSpPr>
          <p:spPr>
            <a:xfrm>
              <a:off x="0" y="-57150"/>
              <a:ext cx="47297" cy="69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>
                <a:latin typeface="Aptos" panose="020B000402020202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C795EE0E-6D22-105E-DC1F-FF5EE2B24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253371" y="-265343"/>
            <a:ext cx="246383" cy="5419093"/>
            <a:chOff x="0" y="0"/>
            <a:chExt cx="62782" cy="1380870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0F01F66-E24C-8E43-C8F7-C5C0BACF0F87}"/>
                </a:ext>
              </a:extLst>
            </p:cNvPr>
            <p:cNvSpPr/>
            <p:nvPr/>
          </p:nvSpPr>
          <p:spPr>
            <a:xfrm>
              <a:off x="0" y="0"/>
              <a:ext cx="62782" cy="1380870"/>
            </a:xfrm>
            <a:custGeom>
              <a:avLst/>
              <a:gdLst/>
              <a:ahLst/>
              <a:cxnLst/>
              <a:rect l="l" t="t" r="r" b="b"/>
              <a:pathLst>
                <a:path w="62782" h="1380870">
                  <a:moveTo>
                    <a:pt x="31391" y="0"/>
                  </a:moveTo>
                  <a:lnTo>
                    <a:pt x="31391" y="0"/>
                  </a:lnTo>
                  <a:cubicBezTo>
                    <a:pt x="39717" y="0"/>
                    <a:pt x="47701" y="3307"/>
                    <a:pt x="53588" y="9194"/>
                  </a:cubicBezTo>
                  <a:cubicBezTo>
                    <a:pt x="59475" y="15081"/>
                    <a:pt x="62782" y="23066"/>
                    <a:pt x="62782" y="31391"/>
                  </a:cubicBezTo>
                  <a:lnTo>
                    <a:pt x="62782" y="1349479"/>
                  </a:lnTo>
                  <a:cubicBezTo>
                    <a:pt x="62782" y="1366816"/>
                    <a:pt x="48728" y="1380870"/>
                    <a:pt x="31391" y="1380870"/>
                  </a:cubicBezTo>
                  <a:lnTo>
                    <a:pt x="31391" y="1380870"/>
                  </a:lnTo>
                  <a:cubicBezTo>
                    <a:pt x="23066" y="1380870"/>
                    <a:pt x="15081" y="1377563"/>
                    <a:pt x="9194" y="1371676"/>
                  </a:cubicBezTo>
                  <a:cubicBezTo>
                    <a:pt x="3307" y="1365789"/>
                    <a:pt x="0" y="1357805"/>
                    <a:pt x="0" y="1349479"/>
                  </a:cubicBezTo>
                  <a:lnTo>
                    <a:pt x="0" y="31391"/>
                  </a:lnTo>
                  <a:cubicBezTo>
                    <a:pt x="0" y="14054"/>
                    <a:pt x="14054" y="0"/>
                    <a:pt x="31391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14E3C736-038E-0C72-2A97-14F6658E3FC6}"/>
                </a:ext>
              </a:extLst>
            </p:cNvPr>
            <p:cNvSpPr txBox="1"/>
            <p:nvPr/>
          </p:nvSpPr>
          <p:spPr>
            <a:xfrm>
              <a:off x="0" y="-57150"/>
              <a:ext cx="62782" cy="1438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681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278886" y="-89688"/>
            <a:ext cx="246383" cy="5419093"/>
            <a:chOff x="0" y="0"/>
            <a:chExt cx="62782" cy="13808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2782" cy="1380870"/>
            </a:xfrm>
            <a:custGeom>
              <a:avLst/>
              <a:gdLst/>
              <a:ahLst/>
              <a:cxnLst/>
              <a:rect l="l" t="t" r="r" b="b"/>
              <a:pathLst>
                <a:path w="62782" h="1380870">
                  <a:moveTo>
                    <a:pt x="31391" y="0"/>
                  </a:moveTo>
                  <a:lnTo>
                    <a:pt x="31391" y="0"/>
                  </a:lnTo>
                  <a:cubicBezTo>
                    <a:pt x="39717" y="0"/>
                    <a:pt x="47701" y="3307"/>
                    <a:pt x="53588" y="9194"/>
                  </a:cubicBezTo>
                  <a:cubicBezTo>
                    <a:pt x="59475" y="15081"/>
                    <a:pt x="62782" y="23066"/>
                    <a:pt x="62782" y="31391"/>
                  </a:cubicBezTo>
                  <a:lnTo>
                    <a:pt x="62782" y="1349479"/>
                  </a:lnTo>
                  <a:cubicBezTo>
                    <a:pt x="62782" y="1366816"/>
                    <a:pt x="48728" y="1380870"/>
                    <a:pt x="31391" y="1380870"/>
                  </a:cubicBezTo>
                  <a:lnTo>
                    <a:pt x="31391" y="1380870"/>
                  </a:lnTo>
                  <a:cubicBezTo>
                    <a:pt x="23066" y="1380870"/>
                    <a:pt x="15081" y="1377563"/>
                    <a:pt x="9194" y="1371676"/>
                  </a:cubicBezTo>
                  <a:cubicBezTo>
                    <a:pt x="3307" y="1365789"/>
                    <a:pt x="0" y="1357805"/>
                    <a:pt x="0" y="1349479"/>
                  </a:cubicBezTo>
                  <a:lnTo>
                    <a:pt x="0" y="31391"/>
                  </a:lnTo>
                  <a:cubicBezTo>
                    <a:pt x="0" y="14054"/>
                    <a:pt x="14054" y="0"/>
                    <a:pt x="31391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62782" cy="1438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/>
            </a:p>
          </p:txBody>
        </p:sp>
      </p:grp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73A6A52-D823-53AF-C151-51E3526251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fr-FR" noProof="0" smtClean="0"/>
              <a:pPr/>
              <a:t>6</a:t>
            </a:fld>
            <a:endParaRPr lang="fr-FR" noProof="0" dirty="0"/>
          </a:p>
        </p:txBody>
      </p:sp>
      <p:sp>
        <p:nvSpPr>
          <p:cNvPr id="23" name="Espace réservé du pied de page 22">
            <a:extLst>
              <a:ext uri="{FF2B5EF4-FFF2-40B4-BE49-F238E27FC236}">
                <a16:creationId xmlns:a16="http://schemas.microsoft.com/office/drawing/2014/main" id="{5D350D3C-2AA9-C4E8-1807-DACE5F91A2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/>
              <a:t>XX</a:t>
            </a:r>
            <a:endParaRPr lang="fr-FR" noProof="0" dirty="0"/>
          </a:p>
        </p:txBody>
      </p:sp>
      <p:sp>
        <p:nvSpPr>
          <p:cNvPr id="19" name="TextBox 19"/>
          <p:cNvSpPr txBox="1">
            <a:spLocks noGrp="1"/>
          </p:cNvSpPr>
          <p:nvPr>
            <p:ph type="title" idx="4294967295"/>
          </p:nvPr>
        </p:nvSpPr>
        <p:spPr>
          <a:xfrm rot="-1117709">
            <a:off x="419877" y="1617082"/>
            <a:ext cx="3515287" cy="758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861" b="1" i="0" u="none" strike="noStrike" kern="1200" cap="none" spc="58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Exemple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44538" y="923925"/>
            <a:ext cx="7214762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40"/>
              </a:lnSpc>
            </a:pPr>
            <a:r>
              <a:rPr lang="fr-FR" sz="3600" noProof="0" dirty="0">
                <a:solidFill>
                  <a:srgbClr val="101010"/>
                </a:solidFill>
                <a:latin typeface="Poppins"/>
                <a:ea typeface="Poppins"/>
                <a:cs typeface="Poppins"/>
                <a:sym typeface="Poppins"/>
              </a:rPr>
              <a:t> UE PI-101 Pédagogie inclusive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9775" y="2347207"/>
            <a:ext cx="14168389" cy="299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fr-FR" sz="5600" b="1" spc="56" noProof="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Fondements théoriques et méthodologiques de l’enseignement supérieur inclusif</a:t>
            </a: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29775" y="5498008"/>
            <a:ext cx="14429525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fr-FR" sz="4800" spc="48" noProof="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L’accessibilité des supports pédagogiques  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29775" y="7207662"/>
            <a:ext cx="283669" cy="425770"/>
          </a:xfrm>
          <a:custGeom>
            <a:avLst/>
            <a:gdLst/>
            <a:ahLst/>
            <a:cxnLst/>
            <a:rect l="l" t="t" r="r" b="b"/>
            <a:pathLst>
              <a:path w="378225" h="567693">
                <a:moveTo>
                  <a:pt x="0" y="0"/>
                </a:moveTo>
                <a:lnTo>
                  <a:pt x="378225" y="0"/>
                </a:lnTo>
                <a:lnTo>
                  <a:pt x="378225" y="567693"/>
                </a:lnTo>
                <a:lnTo>
                  <a:pt x="0" y="5676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40239" y="7144958"/>
            <a:ext cx="9288593" cy="488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fr-FR" sz="2800" noProof="0" dirty="0">
                <a:solidFill>
                  <a:srgbClr val="101010"/>
                </a:solidFill>
                <a:latin typeface="Poppins"/>
                <a:ea typeface="Poppins"/>
                <a:cs typeface="Poppins"/>
                <a:sym typeface="Poppins"/>
              </a:rPr>
              <a:t>CM du 01/01/2026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9901" y="7900132"/>
            <a:ext cx="11723749" cy="975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fr-FR" sz="2800" spc="28" noProof="0" dirty="0">
                <a:solidFill>
                  <a:srgbClr val="101010"/>
                </a:solidFill>
                <a:latin typeface="Poppins"/>
                <a:ea typeface="Poppins"/>
                <a:cs typeface="Poppins"/>
                <a:sym typeface="Poppins"/>
              </a:rPr>
              <a:t> Enseignante : Mme Françoise MARTIN fmartin@univ-brest.fr</a:t>
            </a:r>
          </a:p>
          <a:p>
            <a:pPr algn="just">
              <a:lnSpc>
                <a:spcPts val="3920"/>
              </a:lnSpc>
            </a:pPr>
            <a:r>
              <a:rPr lang="fr-FR" sz="2800" spc="28" noProof="0" dirty="0">
                <a:solidFill>
                  <a:srgbClr val="10101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127" y="8536157"/>
            <a:ext cx="1695173" cy="722143"/>
          </a:xfrm>
          <a:custGeom>
            <a:avLst/>
            <a:gdLst/>
            <a:ahLst/>
            <a:cxnLst/>
            <a:rect l="l" t="t" r="r" b="b"/>
            <a:pathLst>
              <a:path w="1695173" h="722143">
                <a:moveTo>
                  <a:pt x="0" y="0"/>
                </a:moveTo>
                <a:lnTo>
                  <a:pt x="1695173" y="0"/>
                </a:lnTo>
                <a:lnTo>
                  <a:pt x="1695173" y="722143"/>
                </a:lnTo>
                <a:lnTo>
                  <a:pt x="0" y="7221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rot="5400000">
            <a:off x="15915189" y="615319"/>
            <a:ext cx="185614" cy="2502608"/>
            <a:chOff x="0" y="0"/>
            <a:chExt cx="47297" cy="637704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7297" cy="637704"/>
            </a:xfrm>
            <a:custGeom>
              <a:avLst/>
              <a:gdLst/>
              <a:ahLst/>
              <a:cxnLst/>
              <a:rect l="l" t="t" r="r" b="b"/>
              <a:pathLst>
                <a:path w="47297" h="637704">
                  <a:moveTo>
                    <a:pt x="23649" y="0"/>
                  </a:moveTo>
                  <a:lnTo>
                    <a:pt x="23649" y="0"/>
                  </a:lnTo>
                  <a:cubicBezTo>
                    <a:pt x="36709" y="0"/>
                    <a:pt x="47297" y="10588"/>
                    <a:pt x="47297" y="23649"/>
                  </a:cubicBezTo>
                  <a:lnTo>
                    <a:pt x="47297" y="614055"/>
                  </a:lnTo>
                  <a:cubicBezTo>
                    <a:pt x="47297" y="627116"/>
                    <a:pt x="36709" y="637704"/>
                    <a:pt x="23649" y="637704"/>
                  </a:cubicBezTo>
                  <a:lnTo>
                    <a:pt x="23649" y="637704"/>
                  </a:lnTo>
                  <a:cubicBezTo>
                    <a:pt x="10588" y="637704"/>
                    <a:pt x="0" y="627116"/>
                    <a:pt x="0" y="614055"/>
                  </a:cubicBezTo>
                  <a:lnTo>
                    <a:pt x="0" y="23649"/>
                  </a:lnTo>
                  <a:cubicBezTo>
                    <a:pt x="0" y="10588"/>
                    <a:pt x="10588" y="0"/>
                    <a:pt x="23649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5" name="TextBox 1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57150"/>
              <a:ext cx="47297" cy="69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/>
            </a:p>
          </p:txBody>
        </p:sp>
      </p:grp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158939">
            <a:off x="3703092" y="680040"/>
            <a:ext cx="757742" cy="864756"/>
          </a:xfrm>
          <a:custGeom>
            <a:avLst/>
            <a:gdLst/>
            <a:ahLst/>
            <a:cxnLst/>
            <a:rect l="l" t="t" r="r" b="b"/>
            <a:pathLst>
              <a:path w="757742" h="864756">
                <a:moveTo>
                  <a:pt x="0" y="0"/>
                </a:moveTo>
                <a:lnTo>
                  <a:pt x="757742" y="0"/>
                </a:lnTo>
                <a:lnTo>
                  <a:pt x="757742" y="864755"/>
                </a:lnTo>
                <a:lnTo>
                  <a:pt x="0" y="864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517FD4A0-DB4E-3050-E84D-EEF981D5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2400" y="220321"/>
            <a:ext cx="17983200" cy="9846357"/>
            <a:chOff x="0" y="0"/>
            <a:chExt cx="4596294" cy="2513530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631B7C22-1B54-FD4D-CECE-3FC7672D16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596294" cy="2513530"/>
            </a:xfrm>
            <a:custGeom>
              <a:avLst/>
              <a:gdLst/>
              <a:ahLst/>
              <a:cxnLst/>
              <a:rect l="l" t="t" r="r" b="b"/>
              <a:pathLst>
                <a:path w="4596294" h="2513530">
                  <a:moveTo>
                    <a:pt x="0" y="0"/>
                  </a:moveTo>
                  <a:lnTo>
                    <a:pt x="4596294" y="0"/>
                  </a:lnTo>
                  <a:lnTo>
                    <a:pt x="4596294" y="2513530"/>
                  </a:lnTo>
                  <a:lnTo>
                    <a:pt x="0" y="2513530"/>
                  </a:lnTo>
                  <a:close/>
                </a:path>
              </a:pathLst>
            </a:custGeom>
            <a:ln w="76200" cap="sq">
              <a:solidFill>
                <a:schemeClr val="accent6">
                  <a:lumMod val="75000"/>
                </a:schemeClr>
              </a:solidFill>
              <a:prstDash val="dash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B18DD4BA-AA0B-BDF3-FFE0-20D75DE9485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4596294" cy="2580205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fr-FR" noProof="0" dirty="0"/>
            </a:p>
          </p:txBody>
        </p:sp>
      </p:grpSp>
      <p:sp>
        <p:nvSpPr>
          <p:cNvPr id="26" name="TextBox 10">
            <a:extLst>
              <a:ext uri="{FF2B5EF4-FFF2-40B4-BE49-F238E27FC236}">
                <a16:creationId xmlns:a16="http://schemas.microsoft.com/office/drawing/2014/main" id="{C4A4EA99-AC66-4C9F-C9E5-A4E4CCF82B0E}"/>
              </a:ext>
            </a:extLst>
          </p:cNvPr>
          <p:cNvSpPr txBox="1"/>
          <p:nvPr/>
        </p:nvSpPr>
        <p:spPr>
          <a:xfrm>
            <a:off x="14219914" y="9600111"/>
            <a:ext cx="4692138" cy="292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1"/>
              </a:lnSpc>
            </a:pPr>
            <a:r>
              <a:rPr lang="fr-FR" sz="2246" b="1" spc="22" noProof="0" dirty="0">
                <a:solidFill>
                  <a:schemeClr val="accent6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page à supprimer</a:t>
            </a: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83277592-A171-7A89-48EA-CEAE24E2A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45000" y="8628267"/>
            <a:ext cx="755350" cy="838200"/>
          </a:xfrm>
          <a:custGeom>
            <a:avLst/>
            <a:gdLst/>
            <a:ahLst/>
            <a:cxnLst/>
            <a:rect l="l" t="t" r="r" b="b"/>
            <a:pathLst>
              <a:path w="887757" h="1013133">
                <a:moveTo>
                  <a:pt x="0" y="0"/>
                </a:moveTo>
                <a:lnTo>
                  <a:pt x="887757" y="0"/>
                </a:lnTo>
                <a:lnTo>
                  <a:pt x="887757" y="1013133"/>
                </a:lnTo>
                <a:lnTo>
                  <a:pt x="0" y="101313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8">
            <a:extLst>
              <a:ext uri="{FF2B5EF4-FFF2-40B4-BE49-F238E27FC236}">
                <a16:creationId xmlns:a16="http://schemas.microsoft.com/office/drawing/2014/main" id="{E9D4F3CA-75A1-189F-FBC4-3D29A7DC3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4471136" y="6598933"/>
            <a:ext cx="946808" cy="1063331"/>
          </a:xfrm>
          <a:custGeom>
            <a:avLst/>
            <a:gdLst/>
            <a:ahLst/>
            <a:cxnLst/>
            <a:rect l="l" t="t" r="r" b="b"/>
            <a:pathLst>
              <a:path w="1262410" h="1417775">
                <a:moveTo>
                  <a:pt x="0" y="0"/>
                </a:moveTo>
                <a:lnTo>
                  <a:pt x="1262411" y="0"/>
                </a:lnTo>
                <a:lnTo>
                  <a:pt x="1262411" y="1417775"/>
                </a:lnTo>
                <a:lnTo>
                  <a:pt x="0" y="1417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BA4BB821-690F-9331-4B68-9B048AB48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47049" y="6453655"/>
            <a:ext cx="13670455" cy="1234867"/>
            <a:chOff x="0" y="-66675"/>
            <a:chExt cx="2280559" cy="325232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6B08350-4DF8-1BEB-8005-0E92299DD21C}"/>
                </a:ext>
              </a:extLst>
            </p:cNvPr>
            <p:cNvSpPr/>
            <p:nvPr/>
          </p:nvSpPr>
          <p:spPr>
            <a:xfrm>
              <a:off x="269513" y="-29150"/>
              <a:ext cx="2011046" cy="234859"/>
            </a:xfrm>
            <a:custGeom>
              <a:avLst/>
              <a:gdLst/>
              <a:ahLst/>
              <a:cxnLst/>
              <a:rect l="l" t="t" r="r" b="b"/>
              <a:pathLst>
                <a:path w="1959063" h="258557">
                  <a:moveTo>
                    <a:pt x="15612" y="0"/>
                  </a:moveTo>
                  <a:lnTo>
                    <a:pt x="1943451" y="0"/>
                  </a:lnTo>
                  <a:cubicBezTo>
                    <a:pt x="1952073" y="0"/>
                    <a:pt x="1959063" y="6990"/>
                    <a:pt x="1959063" y="15612"/>
                  </a:cubicBezTo>
                  <a:lnTo>
                    <a:pt x="1959063" y="242945"/>
                  </a:lnTo>
                  <a:cubicBezTo>
                    <a:pt x="1959063" y="247086"/>
                    <a:pt x="1957418" y="251057"/>
                    <a:pt x="1954490" y="253985"/>
                  </a:cubicBezTo>
                  <a:cubicBezTo>
                    <a:pt x="1951562" y="256913"/>
                    <a:pt x="1947591" y="258557"/>
                    <a:pt x="1943451" y="258557"/>
                  </a:cubicBezTo>
                  <a:lnTo>
                    <a:pt x="15612" y="258557"/>
                  </a:lnTo>
                  <a:cubicBezTo>
                    <a:pt x="11472" y="258557"/>
                    <a:pt x="7501" y="256913"/>
                    <a:pt x="4573" y="253985"/>
                  </a:cubicBezTo>
                  <a:cubicBezTo>
                    <a:pt x="1645" y="251057"/>
                    <a:pt x="0" y="247086"/>
                    <a:pt x="0" y="242945"/>
                  </a:cubicBezTo>
                  <a:lnTo>
                    <a:pt x="0" y="15612"/>
                  </a:lnTo>
                  <a:cubicBezTo>
                    <a:pt x="0" y="11472"/>
                    <a:pt x="1645" y="7501"/>
                    <a:pt x="4573" y="4573"/>
                  </a:cubicBezTo>
                  <a:cubicBezTo>
                    <a:pt x="7501" y="1645"/>
                    <a:pt x="11472" y="0"/>
                    <a:pt x="15612" y="0"/>
                  </a:cubicBezTo>
                  <a:close/>
                </a:path>
              </a:pathLst>
            </a:custGeom>
            <a:solidFill>
              <a:srgbClr val="FBDE17"/>
            </a:solidFill>
            <a:ln w="85725" cap="sq">
              <a:solidFill>
                <a:srgbClr val="FBDE17"/>
              </a:solidFill>
              <a:prstDash val="solid"/>
              <a:miter/>
            </a:ln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91BB8A0C-171D-521D-D832-1E2581F0D409}"/>
                </a:ext>
              </a:extLst>
            </p:cNvPr>
            <p:cNvSpPr txBox="1"/>
            <p:nvPr/>
          </p:nvSpPr>
          <p:spPr>
            <a:xfrm>
              <a:off x="0" y="-66675"/>
              <a:ext cx="1959063" cy="325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lang="fr-FR" noProof="0" dirty="0"/>
            </a:p>
          </p:txBody>
        </p:sp>
      </p:grp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0F8AE587-2A1B-B137-C497-0CB9C147BF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30">
            <a:extLst>
              <a:ext uri="{FF2B5EF4-FFF2-40B4-BE49-F238E27FC236}">
                <a16:creationId xmlns:a16="http://schemas.microsoft.com/office/drawing/2014/main" id="{2914E8C3-B7B5-6815-45A6-CC9E5B76A45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Situer la séance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6A65FA05-21F5-0BBE-BA18-A7DAC1B861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39100" y="2068663"/>
            <a:ext cx="914400" cy="623118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UE :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41625029-16A4-6DD4-0117-2DB6E1553A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91600" y="2068663"/>
            <a:ext cx="8533932" cy="623118"/>
          </a:xfrm>
        </p:spPr>
        <p:txBody>
          <a:bodyPr/>
          <a:lstStyle/>
          <a:p>
            <a:endParaRPr lang="fr-FR"/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32178BC3-B4C8-E05C-D94E-45055C700F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7280" y="3441968"/>
            <a:ext cx="14298231" cy="62311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E95F1B76-B346-BE49-A78C-86C6031F47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DB2C763-9AD2-BCBB-DEB2-F694EFA41C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EA11D8C3-6719-0555-F608-5D2A11A826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49BF480C-69E5-893C-C76F-4EA4EF6139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E4829C10-8012-5122-3BB4-2BD33C3248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BADEA102-51EB-D829-1612-819F816D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91A2F25-3CD4-4916-D145-0EE03CFC4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07B524-FC61-29F2-AA74-459A3644F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241DE18D-68D8-50AE-FA94-ECE4AA7A4A07}"/>
              </a:ext>
            </a:extLst>
          </p:cNvPr>
          <p:cNvSpPr txBox="1">
            <a:spLocks/>
          </p:cNvSpPr>
          <p:nvPr/>
        </p:nvSpPr>
        <p:spPr>
          <a:xfrm>
            <a:off x="1447800" y="3345144"/>
            <a:ext cx="1779480" cy="67355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ts val="5400"/>
              </a:lnSpc>
            </a:pPr>
            <a:r>
              <a:rPr lang="fr-FR" sz="3857" spc="-46" noProof="0" dirty="0">
                <a:solidFill>
                  <a:srgbClr val="413F3D"/>
                </a:solidFill>
                <a:latin typeface="Aptos ExtraBold" panose="020B0004020202020204" pitchFamily="34" charset="0"/>
                <a:ea typeface="Poppins"/>
                <a:cs typeface="Poppins"/>
                <a:sym typeface="Poppins"/>
              </a:rPr>
              <a:t>Cours : </a:t>
            </a:r>
          </a:p>
        </p:txBody>
      </p:sp>
    </p:spTree>
    <p:extLst>
      <p:ext uri="{BB962C8B-B14F-4D97-AF65-F5344CB8AC3E}">
        <p14:creationId xmlns:p14="http://schemas.microsoft.com/office/powerpoint/2010/main" val="906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0">
            <a:extLst>
              <a:ext uri="{FF2B5EF4-FFF2-40B4-BE49-F238E27FC236}">
                <a16:creationId xmlns:a16="http://schemas.microsoft.com/office/drawing/2014/main" id="{53E2230F-E33E-5453-24F4-5B13911C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5400000">
            <a:off x="11219233" y="1005607"/>
            <a:ext cx="127821" cy="11756407"/>
            <a:chOff x="0" y="0"/>
            <a:chExt cx="32571" cy="2995717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8E5749D-95EE-DBC3-9BEC-6F9F7B28FA7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2571" cy="2995718"/>
            </a:xfrm>
            <a:custGeom>
              <a:avLst/>
              <a:gdLst/>
              <a:ahLst/>
              <a:cxnLst/>
              <a:rect l="l" t="t" r="r" b="b"/>
              <a:pathLst>
                <a:path w="32571" h="2995718">
                  <a:moveTo>
                    <a:pt x="16285" y="0"/>
                  </a:moveTo>
                  <a:lnTo>
                    <a:pt x="16285" y="0"/>
                  </a:lnTo>
                  <a:cubicBezTo>
                    <a:pt x="20605" y="0"/>
                    <a:pt x="24747" y="1716"/>
                    <a:pt x="27801" y="4770"/>
                  </a:cubicBezTo>
                  <a:cubicBezTo>
                    <a:pt x="30855" y="7824"/>
                    <a:pt x="32571" y="11966"/>
                    <a:pt x="32571" y="16285"/>
                  </a:cubicBezTo>
                  <a:lnTo>
                    <a:pt x="32571" y="2979432"/>
                  </a:lnTo>
                  <a:cubicBezTo>
                    <a:pt x="32571" y="2988426"/>
                    <a:pt x="25280" y="2995718"/>
                    <a:pt x="16285" y="2995718"/>
                  </a:cubicBezTo>
                  <a:lnTo>
                    <a:pt x="16285" y="2995718"/>
                  </a:lnTo>
                  <a:cubicBezTo>
                    <a:pt x="11966" y="2995718"/>
                    <a:pt x="7824" y="2994002"/>
                    <a:pt x="4770" y="2990948"/>
                  </a:cubicBezTo>
                  <a:cubicBezTo>
                    <a:pt x="1716" y="2987894"/>
                    <a:pt x="0" y="2983751"/>
                    <a:pt x="0" y="2979432"/>
                  </a:cubicBezTo>
                  <a:lnTo>
                    <a:pt x="0" y="16285"/>
                  </a:lnTo>
                  <a:cubicBezTo>
                    <a:pt x="0" y="7291"/>
                    <a:pt x="7291" y="0"/>
                    <a:pt x="16285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9BE886DF-2A87-4A3B-4AA7-5451DBD6EEF0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32571" cy="3052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E3547BD1-F3A7-355F-0CD3-5B6BF8A84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5400000">
            <a:off x="11148293" y="-137393"/>
            <a:ext cx="127821" cy="11756407"/>
            <a:chOff x="0" y="0"/>
            <a:chExt cx="32571" cy="2995717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A670D50-BC32-2283-5ED1-316415A9C8E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2571" cy="2995718"/>
            </a:xfrm>
            <a:custGeom>
              <a:avLst/>
              <a:gdLst/>
              <a:ahLst/>
              <a:cxnLst/>
              <a:rect l="l" t="t" r="r" b="b"/>
              <a:pathLst>
                <a:path w="32571" h="2995718">
                  <a:moveTo>
                    <a:pt x="16285" y="0"/>
                  </a:moveTo>
                  <a:lnTo>
                    <a:pt x="16285" y="0"/>
                  </a:lnTo>
                  <a:cubicBezTo>
                    <a:pt x="20605" y="0"/>
                    <a:pt x="24747" y="1716"/>
                    <a:pt x="27801" y="4770"/>
                  </a:cubicBezTo>
                  <a:cubicBezTo>
                    <a:pt x="30855" y="7824"/>
                    <a:pt x="32571" y="11966"/>
                    <a:pt x="32571" y="16285"/>
                  </a:cubicBezTo>
                  <a:lnTo>
                    <a:pt x="32571" y="2979432"/>
                  </a:lnTo>
                  <a:cubicBezTo>
                    <a:pt x="32571" y="2988426"/>
                    <a:pt x="25280" y="2995718"/>
                    <a:pt x="16285" y="2995718"/>
                  </a:cubicBezTo>
                  <a:lnTo>
                    <a:pt x="16285" y="2995718"/>
                  </a:lnTo>
                  <a:cubicBezTo>
                    <a:pt x="11966" y="2995718"/>
                    <a:pt x="7824" y="2994002"/>
                    <a:pt x="4770" y="2990948"/>
                  </a:cubicBezTo>
                  <a:cubicBezTo>
                    <a:pt x="1716" y="2987894"/>
                    <a:pt x="0" y="2983751"/>
                    <a:pt x="0" y="2979432"/>
                  </a:cubicBezTo>
                  <a:lnTo>
                    <a:pt x="0" y="16285"/>
                  </a:lnTo>
                  <a:cubicBezTo>
                    <a:pt x="0" y="7291"/>
                    <a:pt x="7291" y="0"/>
                    <a:pt x="16285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A6635F24-FEDC-3225-8D3F-E00FA9E66CF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32571" cy="3052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/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6B2B607A-6D0F-ACB6-BE40-1B8182BC1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5400000">
            <a:off x="11148293" y="2173186"/>
            <a:ext cx="127821" cy="11756407"/>
            <a:chOff x="0" y="0"/>
            <a:chExt cx="32571" cy="2995717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CB924AC-2883-E8A2-5788-E52848A6E0D6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2571" cy="2995718"/>
            </a:xfrm>
            <a:custGeom>
              <a:avLst/>
              <a:gdLst/>
              <a:ahLst/>
              <a:cxnLst/>
              <a:rect l="l" t="t" r="r" b="b"/>
              <a:pathLst>
                <a:path w="32571" h="2995718">
                  <a:moveTo>
                    <a:pt x="16285" y="0"/>
                  </a:moveTo>
                  <a:lnTo>
                    <a:pt x="16285" y="0"/>
                  </a:lnTo>
                  <a:cubicBezTo>
                    <a:pt x="20605" y="0"/>
                    <a:pt x="24747" y="1716"/>
                    <a:pt x="27801" y="4770"/>
                  </a:cubicBezTo>
                  <a:cubicBezTo>
                    <a:pt x="30855" y="7824"/>
                    <a:pt x="32571" y="11966"/>
                    <a:pt x="32571" y="16285"/>
                  </a:cubicBezTo>
                  <a:lnTo>
                    <a:pt x="32571" y="2979432"/>
                  </a:lnTo>
                  <a:cubicBezTo>
                    <a:pt x="32571" y="2988426"/>
                    <a:pt x="25280" y="2995718"/>
                    <a:pt x="16285" y="2995718"/>
                  </a:cubicBezTo>
                  <a:lnTo>
                    <a:pt x="16285" y="2995718"/>
                  </a:lnTo>
                  <a:cubicBezTo>
                    <a:pt x="11966" y="2995718"/>
                    <a:pt x="7824" y="2994002"/>
                    <a:pt x="4770" y="2990948"/>
                  </a:cubicBezTo>
                  <a:cubicBezTo>
                    <a:pt x="1716" y="2987894"/>
                    <a:pt x="0" y="2983751"/>
                    <a:pt x="0" y="2979432"/>
                  </a:cubicBezTo>
                  <a:lnTo>
                    <a:pt x="0" y="16285"/>
                  </a:lnTo>
                  <a:cubicBezTo>
                    <a:pt x="0" y="7291"/>
                    <a:pt x="7291" y="0"/>
                    <a:pt x="16285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553529E9-296D-AC0A-8A12-17ADB5DA47C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32571" cy="3052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/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600F50B5-CCF7-4F7A-2FE6-2A66E474D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5400000">
            <a:off x="11148289" y="3308718"/>
            <a:ext cx="127821" cy="11756407"/>
            <a:chOff x="0" y="0"/>
            <a:chExt cx="32571" cy="2995717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77F2821-8821-CC2C-DAEF-8BDBB6080D26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2571" cy="2995718"/>
            </a:xfrm>
            <a:custGeom>
              <a:avLst/>
              <a:gdLst/>
              <a:ahLst/>
              <a:cxnLst/>
              <a:rect l="l" t="t" r="r" b="b"/>
              <a:pathLst>
                <a:path w="32571" h="2995718">
                  <a:moveTo>
                    <a:pt x="16285" y="0"/>
                  </a:moveTo>
                  <a:lnTo>
                    <a:pt x="16285" y="0"/>
                  </a:lnTo>
                  <a:cubicBezTo>
                    <a:pt x="20605" y="0"/>
                    <a:pt x="24747" y="1716"/>
                    <a:pt x="27801" y="4770"/>
                  </a:cubicBezTo>
                  <a:cubicBezTo>
                    <a:pt x="30855" y="7824"/>
                    <a:pt x="32571" y="11966"/>
                    <a:pt x="32571" y="16285"/>
                  </a:cubicBezTo>
                  <a:lnTo>
                    <a:pt x="32571" y="2979432"/>
                  </a:lnTo>
                  <a:cubicBezTo>
                    <a:pt x="32571" y="2988426"/>
                    <a:pt x="25280" y="2995718"/>
                    <a:pt x="16285" y="2995718"/>
                  </a:cubicBezTo>
                  <a:lnTo>
                    <a:pt x="16285" y="2995718"/>
                  </a:lnTo>
                  <a:cubicBezTo>
                    <a:pt x="11966" y="2995718"/>
                    <a:pt x="7824" y="2994002"/>
                    <a:pt x="4770" y="2990948"/>
                  </a:cubicBezTo>
                  <a:cubicBezTo>
                    <a:pt x="1716" y="2987894"/>
                    <a:pt x="0" y="2983751"/>
                    <a:pt x="0" y="2979432"/>
                  </a:cubicBezTo>
                  <a:lnTo>
                    <a:pt x="0" y="16285"/>
                  </a:lnTo>
                  <a:cubicBezTo>
                    <a:pt x="0" y="7291"/>
                    <a:pt x="7291" y="0"/>
                    <a:pt x="16285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8553C0EE-1AD6-54C5-0708-3A3F21EB433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32571" cy="3052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/>
            </a:p>
          </p:txBody>
        </p: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EBDF5D37-222D-E955-706D-435A3C528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 rot="5400000">
            <a:off x="11202886" y="-1319646"/>
            <a:ext cx="127821" cy="11756407"/>
            <a:chOff x="0" y="0"/>
            <a:chExt cx="32571" cy="2995717"/>
          </a:xfrm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9CE590B3-53FA-0E1D-78A6-58144E34C588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2571" cy="2995718"/>
            </a:xfrm>
            <a:custGeom>
              <a:avLst/>
              <a:gdLst/>
              <a:ahLst/>
              <a:cxnLst/>
              <a:rect l="l" t="t" r="r" b="b"/>
              <a:pathLst>
                <a:path w="32571" h="2995718">
                  <a:moveTo>
                    <a:pt x="16285" y="0"/>
                  </a:moveTo>
                  <a:lnTo>
                    <a:pt x="16285" y="0"/>
                  </a:lnTo>
                  <a:cubicBezTo>
                    <a:pt x="20605" y="0"/>
                    <a:pt x="24747" y="1716"/>
                    <a:pt x="27801" y="4770"/>
                  </a:cubicBezTo>
                  <a:cubicBezTo>
                    <a:pt x="30855" y="7824"/>
                    <a:pt x="32571" y="11966"/>
                    <a:pt x="32571" y="16285"/>
                  </a:cubicBezTo>
                  <a:lnTo>
                    <a:pt x="32571" y="2979432"/>
                  </a:lnTo>
                  <a:cubicBezTo>
                    <a:pt x="32571" y="2988426"/>
                    <a:pt x="25280" y="2995718"/>
                    <a:pt x="16285" y="2995718"/>
                  </a:cubicBezTo>
                  <a:lnTo>
                    <a:pt x="16285" y="2995718"/>
                  </a:lnTo>
                  <a:cubicBezTo>
                    <a:pt x="11966" y="2995718"/>
                    <a:pt x="7824" y="2994002"/>
                    <a:pt x="4770" y="2990948"/>
                  </a:cubicBezTo>
                  <a:cubicBezTo>
                    <a:pt x="1716" y="2987894"/>
                    <a:pt x="0" y="2983751"/>
                    <a:pt x="0" y="2979432"/>
                  </a:cubicBezTo>
                  <a:lnTo>
                    <a:pt x="0" y="16285"/>
                  </a:lnTo>
                  <a:cubicBezTo>
                    <a:pt x="0" y="7291"/>
                    <a:pt x="7291" y="0"/>
                    <a:pt x="16285" y="0"/>
                  </a:cubicBezTo>
                  <a:close/>
                </a:path>
              </a:pathLst>
            </a:custGeom>
            <a:solidFill>
              <a:srgbClr val="FBDE17"/>
            </a:solid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37403F7C-D514-CC70-A588-7E69C352147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57150"/>
              <a:ext cx="32571" cy="3052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fr-FR" noProof="0" dirty="0"/>
            </a:p>
          </p:txBody>
        </p:sp>
      </p:grp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702B4220-579C-39D8-25D9-40634CB88C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Titre 30">
            <a:extLst>
              <a:ext uri="{FF2B5EF4-FFF2-40B4-BE49-F238E27FC236}">
                <a16:creationId xmlns:a16="http://schemas.microsoft.com/office/drawing/2014/main" id="{D489A2D6-B0D0-03FA-28FF-4884B054EF91}"/>
              </a:ext>
            </a:extLst>
          </p:cNvPr>
          <p:cNvSpPr>
            <a:spLocks/>
          </p:cNvSpPr>
          <p:nvPr>
            <p:ph type="title"/>
          </p:nvPr>
        </p:nvSpPr>
        <p:spPr>
          <a:xfrm>
            <a:off x="838200" y="1721095"/>
            <a:ext cx="8610600" cy="931258"/>
          </a:xfrm>
          <a:prstGeom prst="rect">
            <a:avLst/>
          </a:prstGeom>
        </p:spPr>
        <p:txBody>
          <a:bodyPr anchor="ctr"/>
          <a:lstStyle/>
          <a:p>
            <a:r>
              <a:rPr lang="fr-FR" dirty="0"/>
              <a:t>Plan de la séance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B2371575-28E6-3DC4-CFA0-2C4B3C7B7B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BBC3CFF7-3D14-AA8B-AFB2-41CFAC609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77EA494E-FDBF-327A-4F93-871A47AF80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7C51AC5D-6B8E-545F-F143-009641B496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11A2AFD7-37EE-C125-7155-FA60209953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5F1F95-FA78-1728-D4EB-57D6CF59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53BA7A-F833-AD2B-16C1-4AB49B547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grpSp>
        <p:nvGrpSpPr>
          <p:cNvPr id="22" name="Group 27" descr="Pause">
            <a:extLst>
              <a:ext uri="{FF2B5EF4-FFF2-40B4-BE49-F238E27FC236}">
                <a16:creationId xmlns:a16="http://schemas.microsoft.com/office/drawing/2014/main" id="{C88EB9BD-2E7C-F81A-E941-32D76B9DD0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4554200" y="6620365"/>
            <a:ext cx="2135191" cy="526890"/>
            <a:chOff x="0" y="0"/>
            <a:chExt cx="2846922" cy="702520"/>
          </a:xfrm>
        </p:grpSpPr>
        <p:grpSp>
          <p:nvGrpSpPr>
            <p:cNvPr id="23" name="Group 28">
              <a:extLst>
                <a:ext uri="{FF2B5EF4-FFF2-40B4-BE49-F238E27FC236}">
                  <a16:creationId xmlns:a16="http://schemas.microsoft.com/office/drawing/2014/main" id="{53AF5ECC-275E-67E7-9480-77E6C7067E06}"/>
                </a:ext>
              </a:extLst>
            </p:cNvPr>
            <p:cNvGrpSpPr/>
            <p:nvPr/>
          </p:nvGrpSpPr>
          <p:grpSpPr>
            <a:xfrm>
              <a:off x="0" y="0"/>
              <a:ext cx="2846922" cy="702520"/>
              <a:chOff x="0" y="0"/>
              <a:chExt cx="562355" cy="138769"/>
            </a:xfrm>
          </p:grpSpPr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801BF6F7-CFCA-54DD-7ADA-AD04F1EDA771}"/>
                  </a:ext>
                </a:extLst>
              </p:cNvPr>
              <p:cNvSpPr/>
              <p:nvPr/>
            </p:nvSpPr>
            <p:spPr>
              <a:xfrm>
                <a:off x="0" y="0"/>
                <a:ext cx="562355" cy="138769"/>
              </a:xfrm>
              <a:custGeom>
                <a:avLst/>
                <a:gdLst/>
                <a:ahLst/>
                <a:cxnLst/>
                <a:rect l="l" t="t" r="r" b="b"/>
                <a:pathLst>
                  <a:path w="562355" h="138769">
                    <a:moveTo>
                      <a:pt x="69385" y="0"/>
                    </a:moveTo>
                    <a:lnTo>
                      <a:pt x="492970" y="0"/>
                    </a:lnTo>
                    <a:cubicBezTo>
                      <a:pt x="511372" y="0"/>
                      <a:pt x="529021" y="7310"/>
                      <a:pt x="542033" y="20322"/>
                    </a:cubicBezTo>
                    <a:cubicBezTo>
                      <a:pt x="555045" y="33334"/>
                      <a:pt x="562355" y="50983"/>
                      <a:pt x="562355" y="69385"/>
                    </a:cubicBezTo>
                    <a:lnTo>
                      <a:pt x="562355" y="69385"/>
                    </a:lnTo>
                    <a:cubicBezTo>
                      <a:pt x="562355" y="87787"/>
                      <a:pt x="555045" y="105435"/>
                      <a:pt x="542033" y="118447"/>
                    </a:cubicBezTo>
                    <a:cubicBezTo>
                      <a:pt x="529021" y="131459"/>
                      <a:pt x="511372" y="138769"/>
                      <a:pt x="492970" y="138769"/>
                    </a:cubicBezTo>
                    <a:lnTo>
                      <a:pt x="69385" y="138769"/>
                    </a:lnTo>
                    <a:cubicBezTo>
                      <a:pt x="50983" y="138769"/>
                      <a:pt x="33334" y="131459"/>
                      <a:pt x="20322" y="118447"/>
                    </a:cubicBezTo>
                    <a:cubicBezTo>
                      <a:pt x="7310" y="105435"/>
                      <a:pt x="0" y="87787"/>
                      <a:pt x="0" y="69385"/>
                    </a:cubicBezTo>
                    <a:lnTo>
                      <a:pt x="0" y="69385"/>
                    </a:lnTo>
                    <a:cubicBezTo>
                      <a:pt x="0" y="50983"/>
                      <a:pt x="7310" y="33334"/>
                      <a:pt x="20322" y="20322"/>
                    </a:cubicBezTo>
                    <a:cubicBezTo>
                      <a:pt x="33334" y="7310"/>
                      <a:pt x="50983" y="0"/>
                      <a:pt x="69385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27" name="TextBox 30">
                <a:extLst>
                  <a:ext uri="{FF2B5EF4-FFF2-40B4-BE49-F238E27FC236}">
                    <a16:creationId xmlns:a16="http://schemas.microsoft.com/office/drawing/2014/main" id="{61349A47-DECD-5DAD-AD21-7B567F3D51E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62355" cy="1768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endParaRPr lang="fr-FR" noProof="0" dirty="0"/>
              </a:p>
            </p:txBody>
          </p:sp>
        </p:grp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6FC9918F-2C27-D8B3-BC36-C06717939CC6}"/>
                </a:ext>
              </a:extLst>
            </p:cNvPr>
            <p:cNvSpPr/>
            <p:nvPr/>
          </p:nvSpPr>
          <p:spPr>
            <a:xfrm>
              <a:off x="403109" y="169307"/>
              <a:ext cx="287940" cy="363905"/>
            </a:xfrm>
            <a:custGeom>
              <a:avLst/>
              <a:gdLst/>
              <a:ahLst/>
              <a:cxnLst/>
              <a:rect l="l" t="t" r="r" b="b"/>
              <a:pathLst>
                <a:path w="287940" h="363905">
                  <a:moveTo>
                    <a:pt x="0" y="0"/>
                  </a:moveTo>
                  <a:lnTo>
                    <a:pt x="287941" y="0"/>
                  </a:lnTo>
                  <a:lnTo>
                    <a:pt x="287941" y="363906"/>
                  </a:lnTo>
                  <a:lnTo>
                    <a:pt x="0" y="363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C6C482D7-CDE7-BB35-5F94-6AFE316308D3}"/>
                </a:ext>
              </a:extLst>
            </p:cNvPr>
            <p:cNvSpPr txBox="1"/>
            <p:nvPr/>
          </p:nvSpPr>
          <p:spPr>
            <a:xfrm>
              <a:off x="943522" y="38143"/>
              <a:ext cx="1547803" cy="5509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fr-FR" sz="2400" spc="36" noProof="0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0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8709A2D-0159-FAC3-90EE-2CC2CE3FA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F95ACB2-3939-70E5-0AC8-C1A4AB00A2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rPr lang="fr-FR" dirty="0"/>
              <a:t>Objectifs de la séance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BED7AFC-1C08-016D-A6F8-65472A8C65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0B73C75-5314-5A79-31B3-0669108DD5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C6927F9-D2C5-BDFB-C9F5-697B84212C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6737636-C305-B3CB-FD3C-60BB20F70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DC71EBD-A116-F580-E38A-8BD40FB87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XX</a:t>
            </a:r>
            <a:endParaRPr lang="en-US" dirty="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751BC048-BF52-53A2-2EE9-7D5E4A23C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0" y="4985775"/>
            <a:ext cx="3829187" cy="989803"/>
            <a:chOff x="655807" y="0"/>
            <a:chExt cx="5105582" cy="1319737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3F431F36-6044-9D23-1079-B2555DF13D96}"/>
                </a:ext>
              </a:extLst>
            </p:cNvPr>
            <p:cNvSpPr>
              <a:spLocks/>
            </p:cNvSpPr>
            <p:nvPr/>
          </p:nvSpPr>
          <p:spPr>
            <a:xfrm flipV="1">
              <a:off x="655807" y="776153"/>
              <a:ext cx="4445714" cy="0"/>
            </a:xfrm>
            <a:prstGeom prst="line">
              <a:avLst/>
            </a:prstGeom>
            <a:ln w="190500" cap="flat">
              <a:solidFill>
                <a:srgbClr val="FBDE1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936E0612-5165-96DF-93E0-94AFCB838738}"/>
                </a:ext>
              </a:extLst>
            </p:cNvPr>
            <p:cNvGrpSpPr>
              <a:grpSpLocks/>
            </p:cNvGrpSpPr>
            <p:nvPr/>
          </p:nvGrpSpPr>
          <p:grpSpPr>
            <a:xfrm>
              <a:off x="4669750" y="387550"/>
              <a:ext cx="688450" cy="688450"/>
              <a:chOff x="0" y="0"/>
              <a:chExt cx="812800" cy="812800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F6D6F7-C2A7-C2C8-F8ED-69E00691A5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6BDDE835-D017-A332-D1FE-65CA614EFE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 lang="fr-FR" noProof="0" dirty="0"/>
              </a:p>
            </p:txBody>
          </p:sp>
        </p:grp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14A915D-A4C4-3DDC-95D5-F2E91A2413BB}"/>
                </a:ext>
              </a:extLst>
            </p:cNvPr>
            <p:cNvSpPr>
              <a:spLocks/>
            </p:cNvSpPr>
            <p:nvPr/>
          </p:nvSpPr>
          <p:spPr>
            <a:xfrm>
              <a:off x="4441652" y="0"/>
              <a:ext cx="1319737" cy="1319737"/>
            </a:xfrm>
            <a:custGeom>
              <a:avLst/>
              <a:gdLst/>
              <a:ahLst/>
              <a:cxnLst/>
              <a:rect l="l" t="t" r="r" b="b"/>
              <a:pathLst>
                <a:path w="1319737" h="1319737">
                  <a:moveTo>
                    <a:pt x="0" y="0"/>
                  </a:moveTo>
                  <a:lnTo>
                    <a:pt x="1319737" y="0"/>
                  </a:lnTo>
                  <a:lnTo>
                    <a:pt x="1319737" y="1319737"/>
                  </a:lnTo>
                  <a:lnTo>
                    <a:pt x="0" y="1319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30" name="Group 3">
            <a:extLst>
              <a:ext uri="{FF2B5EF4-FFF2-40B4-BE49-F238E27FC236}">
                <a16:creationId xmlns:a16="http://schemas.microsoft.com/office/drawing/2014/main" id="{4C3F8006-03D5-D7AA-F24C-B079D79B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0" y="6557693"/>
            <a:ext cx="3829187" cy="989803"/>
            <a:chOff x="655807" y="0"/>
            <a:chExt cx="5105582" cy="1319737"/>
          </a:xfrm>
        </p:grpSpPr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id="{C4063166-F247-9313-175C-95143497F8A9}"/>
                </a:ext>
              </a:extLst>
            </p:cNvPr>
            <p:cNvSpPr>
              <a:spLocks/>
            </p:cNvSpPr>
            <p:nvPr/>
          </p:nvSpPr>
          <p:spPr>
            <a:xfrm flipV="1">
              <a:off x="655807" y="776153"/>
              <a:ext cx="4445714" cy="0"/>
            </a:xfrm>
            <a:prstGeom prst="line">
              <a:avLst/>
            </a:prstGeom>
            <a:ln w="190500" cap="flat">
              <a:solidFill>
                <a:srgbClr val="FBDE1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8C19DD7E-80F4-3EC0-3DA8-B4958785A985}"/>
                </a:ext>
              </a:extLst>
            </p:cNvPr>
            <p:cNvGrpSpPr>
              <a:grpSpLocks/>
            </p:cNvGrpSpPr>
            <p:nvPr/>
          </p:nvGrpSpPr>
          <p:grpSpPr>
            <a:xfrm>
              <a:off x="4669750" y="387550"/>
              <a:ext cx="688450" cy="688450"/>
              <a:chOff x="0" y="0"/>
              <a:chExt cx="812800" cy="812800"/>
            </a:xfrm>
          </p:grpSpPr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9F4A54E7-54DF-BAA3-C3F2-CA0180388B8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35" name="TextBox 7">
                <a:extLst>
                  <a:ext uri="{FF2B5EF4-FFF2-40B4-BE49-F238E27FC236}">
                    <a16:creationId xmlns:a16="http://schemas.microsoft.com/office/drawing/2014/main" id="{9EA4E9D9-CAEB-D43F-5A91-DA7B28DA1C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 lang="fr-FR" noProof="0" dirty="0"/>
              </a:p>
            </p:txBody>
          </p:sp>
        </p:grp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86F94197-2A88-74C2-EB65-6E7286CD693E}"/>
                </a:ext>
              </a:extLst>
            </p:cNvPr>
            <p:cNvSpPr>
              <a:spLocks/>
            </p:cNvSpPr>
            <p:nvPr/>
          </p:nvSpPr>
          <p:spPr>
            <a:xfrm>
              <a:off x="4441652" y="0"/>
              <a:ext cx="1319737" cy="1319737"/>
            </a:xfrm>
            <a:custGeom>
              <a:avLst/>
              <a:gdLst/>
              <a:ahLst/>
              <a:cxnLst/>
              <a:rect l="l" t="t" r="r" b="b"/>
              <a:pathLst>
                <a:path w="1319737" h="1319737">
                  <a:moveTo>
                    <a:pt x="0" y="0"/>
                  </a:moveTo>
                  <a:lnTo>
                    <a:pt x="1319737" y="0"/>
                  </a:lnTo>
                  <a:lnTo>
                    <a:pt x="1319737" y="1319737"/>
                  </a:lnTo>
                  <a:lnTo>
                    <a:pt x="0" y="1319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grpSp>
        <p:nvGrpSpPr>
          <p:cNvPr id="36" name="Group 3">
            <a:extLst>
              <a:ext uri="{FF2B5EF4-FFF2-40B4-BE49-F238E27FC236}">
                <a16:creationId xmlns:a16="http://schemas.microsoft.com/office/drawing/2014/main" id="{CFC2A767-DA06-663F-90A3-B161A63B7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>
          <a:xfrm>
            <a:off x="0" y="8129611"/>
            <a:ext cx="3829187" cy="989803"/>
            <a:chOff x="655807" y="0"/>
            <a:chExt cx="5105582" cy="1319737"/>
          </a:xfrm>
        </p:grpSpPr>
        <p:sp>
          <p:nvSpPr>
            <p:cNvPr id="37" name="AutoShape 4">
              <a:extLst>
                <a:ext uri="{FF2B5EF4-FFF2-40B4-BE49-F238E27FC236}">
                  <a16:creationId xmlns:a16="http://schemas.microsoft.com/office/drawing/2014/main" id="{D92264DC-7F61-1366-C73C-997D701799B7}"/>
                </a:ext>
              </a:extLst>
            </p:cNvPr>
            <p:cNvSpPr>
              <a:spLocks/>
            </p:cNvSpPr>
            <p:nvPr/>
          </p:nvSpPr>
          <p:spPr>
            <a:xfrm flipV="1">
              <a:off x="655807" y="776153"/>
              <a:ext cx="4445714" cy="0"/>
            </a:xfrm>
            <a:prstGeom prst="line">
              <a:avLst/>
            </a:prstGeom>
            <a:ln w="190500" cap="flat">
              <a:solidFill>
                <a:srgbClr val="FBDE1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 noProof="0" dirty="0"/>
            </a:p>
          </p:txBody>
        </p: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FF4D4834-3761-4B42-7941-61CC5DA97795}"/>
                </a:ext>
              </a:extLst>
            </p:cNvPr>
            <p:cNvGrpSpPr>
              <a:grpSpLocks/>
            </p:cNvGrpSpPr>
            <p:nvPr/>
          </p:nvGrpSpPr>
          <p:grpSpPr>
            <a:xfrm>
              <a:off x="4669750" y="387550"/>
              <a:ext cx="688450" cy="688450"/>
              <a:chOff x="0" y="0"/>
              <a:chExt cx="812800" cy="812800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BE4546E5-9333-2E69-5EA0-52510F171F8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BDE17"/>
              </a:solidFill>
            </p:spPr>
            <p:txBody>
              <a:bodyPr/>
              <a:lstStyle/>
              <a:p>
                <a:endParaRPr lang="fr-FR" noProof="0" dirty="0"/>
              </a:p>
            </p:txBody>
          </p:sp>
          <p:sp>
            <p:nvSpPr>
              <p:cNvPr id="41" name="TextBox 7">
                <a:extLst>
                  <a:ext uri="{FF2B5EF4-FFF2-40B4-BE49-F238E27FC236}">
                    <a16:creationId xmlns:a16="http://schemas.microsoft.com/office/drawing/2014/main" id="{A19F914E-E7B6-05EA-5DBD-329864B62F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 lang="fr-FR" noProof="0" dirty="0"/>
              </a:p>
            </p:txBody>
          </p:sp>
        </p:grp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D0D60ED8-9DC2-A193-3DDE-8EE4F1FC5B93}"/>
                </a:ext>
              </a:extLst>
            </p:cNvPr>
            <p:cNvSpPr>
              <a:spLocks/>
            </p:cNvSpPr>
            <p:nvPr/>
          </p:nvSpPr>
          <p:spPr>
            <a:xfrm>
              <a:off x="4441652" y="0"/>
              <a:ext cx="1319737" cy="1319737"/>
            </a:xfrm>
            <a:custGeom>
              <a:avLst/>
              <a:gdLst/>
              <a:ahLst/>
              <a:cxnLst/>
              <a:rect l="l" t="t" r="r" b="b"/>
              <a:pathLst>
                <a:path w="1319737" h="1319737">
                  <a:moveTo>
                    <a:pt x="0" y="0"/>
                  </a:moveTo>
                  <a:lnTo>
                    <a:pt x="1319737" y="0"/>
                  </a:lnTo>
                  <a:lnTo>
                    <a:pt x="1319737" y="1319737"/>
                  </a:lnTo>
                  <a:lnTo>
                    <a:pt x="0" y="1319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noProof="0" dirty="0"/>
            </a:p>
          </p:txBody>
        </p:sp>
      </p:grpSp>
      <p:sp>
        <p:nvSpPr>
          <p:cNvPr id="5" name="TextBox 26">
            <a:extLst>
              <a:ext uri="{FF2B5EF4-FFF2-40B4-BE49-F238E27FC236}">
                <a16:creationId xmlns:a16="http://schemas.microsoft.com/office/drawing/2014/main" id="{E47A4A1D-CB81-919F-040B-36C6D76365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6483" y="3516554"/>
            <a:ext cx="16230600" cy="557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4"/>
              </a:lnSpc>
            </a:pPr>
            <a:r>
              <a:rPr lang="fr-FR" sz="4330" spc="43" noProof="0" dirty="0">
                <a:solidFill>
                  <a:srgbClr val="191918"/>
                </a:solidFill>
                <a:latin typeface="Aptos" panose="020B0004020202020204" pitchFamily="34" charset="0"/>
                <a:ea typeface="Poppins"/>
                <a:cs typeface="Poppins"/>
                <a:sym typeface="Poppins"/>
              </a:rPr>
              <a:t>“À l’issue de cette séance vous serez capables de...”</a:t>
            </a:r>
          </a:p>
        </p:txBody>
      </p:sp>
    </p:spTree>
    <p:extLst>
      <p:ext uri="{BB962C8B-B14F-4D97-AF65-F5344CB8AC3E}">
        <p14:creationId xmlns:p14="http://schemas.microsoft.com/office/powerpoint/2010/main" val="225176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>
            <a:solidFill>
              <a:schemeClr val="bg1"/>
            </a:solidFill>
            <a:latin typeface="Poppins Bold" panose="00000800000000000000" charset="0"/>
            <a:cs typeface="Poppins Bold" panose="0000080000000000000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inclusif UBO</Template>
  <TotalTime>6940</TotalTime>
  <Words>2995</Words>
  <Application>Microsoft Office PowerPoint</Application>
  <PresentationFormat>Personnalisé</PresentationFormat>
  <Paragraphs>472</Paragraphs>
  <Slides>33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3" baseType="lpstr">
      <vt:lpstr>Poppins</vt:lpstr>
      <vt:lpstr>Poppins Bold</vt:lpstr>
      <vt:lpstr>Poppins Light</vt:lpstr>
      <vt:lpstr>Open Sans</vt:lpstr>
      <vt:lpstr>Arial</vt:lpstr>
      <vt:lpstr>Aptos</vt:lpstr>
      <vt:lpstr>Poppins Ultra-Bold</vt:lpstr>
      <vt:lpstr>Poppins SemiBold</vt:lpstr>
      <vt:lpstr>Aptos ExtraBold</vt:lpstr>
      <vt:lpstr>Office Theme</vt:lpstr>
      <vt:lpstr>Présentation PowerPoint</vt:lpstr>
      <vt:lpstr>Préserver l’accessibilité du support</vt:lpstr>
      <vt:lpstr>Organisation Diapo</vt:lpstr>
      <vt:lpstr>Éléments graphiques à copier</vt:lpstr>
      <vt:lpstr>Présentation PowerPoint</vt:lpstr>
      <vt:lpstr>Exemple</vt:lpstr>
      <vt:lpstr>Situer la séance</vt:lpstr>
      <vt:lpstr>Plan de la séance</vt:lpstr>
      <vt:lpstr>Objectifs de la séance</vt:lpstr>
      <vt:lpstr>Cadre du cours</vt:lpstr>
      <vt:lpstr>Contact</vt:lpstr>
      <vt:lpstr>Modalités d’évaluation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Synthèse du chapitre</vt:lpstr>
      <vt:lpstr>Pause</vt:lpstr>
      <vt:lpstr>Des questions ?</vt:lpstr>
      <vt:lpstr>Bibliographie</vt:lpstr>
      <vt:lpstr>Synthèse de la séance</vt:lpstr>
      <vt:lpstr>Ressources et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Inclusif</dc:title>
  <dc:creator>Evane Bachelot</dc:creator>
  <cp:lastModifiedBy>Evane Bachelot</cp:lastModifiedBy>
  <cp:revision>40</cp:revision>
  <dcterms:created xsi:type="dcterms:W3CDTF">2006-08-16T00:00:00Z</dcterms:created>
  <dcterms:modified xsi:type="dcterms:W3CDTF">2026-04-09T15:23:54Z</dcterms:modified>
  <dc:identifier>DAHAR4tUh9k</dc:identifier>
</cp:coreProperties>
</file>